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7559675" cx="10080625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cx7OR2BqfRLSrFGTPl+/Q2Ss2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1" name="Google Shape;61;p1:notes"/>
          <p:cNvSpPr/>
          <p:nvPr>
            <p:ph idx="2" type="sldImg"/>
          </p:nvPr>
        </p:nvSpPr>
        <p:spPr>
          <a:xfrm>
            <a:off x="1108075" y="801688"/>
            <a:ext cx="5345113" cy="40100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504000" y="176868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2" type="body"/>
          </p:nvPr>
        </p:nvSpPr>
        <p:spPr>
          <a:xfrm>
            <a:off x="5152680" y="176868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3" type="body"/>
          </p:nvPr>
        </p:nvSpPr>
        <p:spPr>
          <a:xfrm>
            <a:off x="504000" y="405900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" type="body"/>
          </p:nvPr>
        </p:nvSpPr>
        <p:spPr>
          <a:xfrm>
            <a:off x="504000" y="176868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2" type="body"/>
          </p:nvPr>
        </p:nvSpPr>
        <p:spPr>
          <a:xfrm>
            <a:off x="504000" y="405900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" type="body"/>
          </p:nvPr>
        </p:nvSpPr>
        <p:spPr>
          <a:xfrm>
            <a:off x="504000" y="176868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2" type="body"/>
          </p:nvPr>
        </p:nvSpPr>
        <p:spPr>
          <a:xfrm>
            <a:off x="5152680" y="176868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3" type="body"/>
          </p:nvPr>
        </p:nvSpPr>
        <p:spPr>
          <a:xfrm>
            <a:off x="504000" y="405900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4" type="body"/>
          </p:nvPr>
        </p:nvSpPr>
        <p:spPr>
          <a:xfrm>
            <a:off x="5152680" y="405900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" type="body"/>
          </p:nvPr>
        </p:nvSpPr>
        <p:spPr>
          <a:xfrm>
            <a:off x="504000" y="176868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2" type="body"/>
          </p:nvPr>
        </p:nvSpPr>
        <p:spPr>
          <a:xfrm>
            <a:off x="3571200" y="176868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4"/>
          <p:cNvSpPr txBox="1"/>
          <p:nvPr>
            <p:ph idx="3" type="body"/>
          </p:nvPr>
        </p:nvSpPr>
        <p:spPr>
          <a:xfrm>
            <a:off x="6638040" y="176868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4" type="body"/>
          </p:nvPr>
        </p:nvSpPr>
        <p:spPr>
          <a:xfrm>
            <a:off x="504000" y="405900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5" type="body"/>
          </p:nvPr>
        </p:nvSpPr>
        <p:spPr>
          <a:xfrm>
            <a:off x="3571200" y="405900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6" type="body"/>
          </p:nvPr>
        </p:nvSpPr>
        <p:spPr>
          <a:xfrm>
            <a:off x="6638040" y="405900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subTitle"/>
          </p:nvPr>
        </p:nvSpPr>
        <p:spPr>
          <a:xfrm>
            <a:off x="504000" y="176868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" type="body"/>
          </p:nvPr>
        </p:nvSpPr>
        <p:spPr>
          <a:xfrm>
            <a:off x="504000" y="176868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504000" y="176868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2" type="body"/>
          </p:nvPr>
        </p:nvSpPr>
        <p:spPr>
          <a:xfrm>
            <a:off x="5152680" y="176868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idx="1" type="subTitle"/>
          </p:nvPr>
        </p:nvSpPr>
        <p:spPr>
          <a:xfrm>
            <a:off x="504000" y="301320"/>
            <a:ext cx="9071640" cy="585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" type="body"/>
          </p:nvPr>
        </p:nvSpPr>
        <p:spPr>
          <a:xfrm>
            <a:off x="504000" y="176868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2" type="body"/>
          </p:nvPr>
        </p:nvSpPr>
        <p:spPr>
          <a:xfrm>
            <a:off x="5152680" y="176868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3" type="body"/>
          </p:nvPr>
        </p:nvSpPr>
        <p:spPr>
          <a:xfrm>
            <a:off x="504000" y="405900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504000" y="176868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5152680" y="176868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5152680" y="405900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504000" y="301320"/>
            <a:ext cx="907164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504000" y="176868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504000" y="6886800"/>
            <a:ext cx="2348280" cy="520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447360" y="6886800"/>
            <a:ext cx="3195000" cy="520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7227360" y="6886800"/>
            <a:ext cx="2348280" cy="520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"/>
          <p:cNvSpPr txBox="1"/>
          <p:nvPr>
            <p:ph type="title"/>
          </p:nvPr>
        </p:nvSpPr>
        <p:spPr>
          <a:xfrm>
            <a:off x="504000" y="551700"/>
            <a:ext cx="9071640" cy="77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lang="en-US" sz="3200" strike="noStrike">
                <a:latin typeface="Arial"/>
                <a:ea typeface="Arial"/>
                <a:cs typeface="Arial"/>
                <a:sym typeface="Arial"/>
              </a:rPr>
              <a:t>Title font 32 </a:t>
            </a:r>
            <a:r>
              <a:rPr lang="en-US" sz="3200"/>
              <a:t>-</a:t>
            </a:r>
            <a:r>
              <a:rPr b="0" lang="en-US" sz="4000" strike="noStrike">
                <a:latin typeface="Arial"/>
                <a:ea typeface="Arial"/>
                <a:cs typeface="Arial"/>
                <a:sym typeface="Arial"/>
              </a:rPr>
              <a:t> 40 </a:t>
            </a:r>
            <a:endParaRPr b="0" sz="4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 txBox="1"/>
          <p:nvPr>
            <p:ph idx="1" type="body"/>
          </p:nvPr>
        </p:nvSpPr>
        <p:spPr>
          <a:xfrm>
            <a:off x="485280" y="1936080"/>
            <a:ext cx="4426920" cy="5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-324000" lvl="0" marL="43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Char char="●"/>
            </a:pPr>
            <a:r>
              <a:rPr lang="en-US" sz="2000"/>
              <a:t>Font</a:t>
            </a:r>
            <a:r>
              <a:rPr b="0" i="0" lang="en-US" sz="2000" u="none" cap="none" strike="noStrike">
                <a:latin typeface="Arial"/>
                <a:ea typeface="Arial"/>
                <a:cs typeface="Arial"/>
                <a:sym typeface="Arial"/>
              </a:rPr>
              <a:t> 20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 txBox="1"/>
          <p:nvPr>
            <p:ph idx="1" type="body"/>
          </p:nvPr>
        </p:nvSpPr>
        <p:spPr>
          <a:xfrm>
            <a:off x="485280" y="2560680"/>
            <a:ext cx="4426920" cy="5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-324000" lvl="0" marL="43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/>
              <a:t>Font</a:t>
            </a:r>
            <a:r>
              <a:rPr b="0" i="0" lang="en-US" sz="2400" u="none" cap="none" strike="noStrike">
                <a:latin typeface="Arial"/>
                <a:ea typeface="Arial"/>
                <a:cs typeface="Arial"/>
                <a:sym typeface="Arial"/>
              </a:rPr>
              <a:t> 24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 txBox="1"/>
          <p:nvPr>
            <p:ph idx="1" type="body"/>
          </p:nvPr>
        </p:nvSpPr>
        <p:spPr>
          <a:xfrm>
            <a:off x="485280" y="3156120"/>
            <a:ext cx="4426920" cy="57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-324000" lvl="0" marL="43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/>
              <a:t>Font</a:t>
            </a:r>
            <a:r>
              <a:rPr b="0" i="0" lang="en-US" sz="3200" u="none" cap="none" strike="noStrike">
                <a:latin typeface="Arial"/>
                <a:ea typeface="Arial"/>
                <a:cs typeface="Arial"/>
                <a:sym typeface="Arial"/>
              </a:rPr>
              <a:t> 32</a:t>
            </a:r>
            <a:endParaRPr b="0" i="0" sz="32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6336000" y="2872440"/>
            <a:ext cx="1041840" cy="1034640"/>
          </a:xfrm>
          <a:custGeom>
            <a:rect b="b" l="l" r="r" t="t"/>
            <a:pathLst>
              <a:path extrusionOk="0" h="1310630" w="1506469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E994"/>
          </a:solidFill>
          <a:ln cap="flat" cmpd="sng" w="29150">
            <a:solidFill>
              <a:srgbClr val="E8A20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316425" lIns="286200" spcFirstLastPara="1" rIns="286200" wrap="square" tIns="316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B47804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1800" u="none" cap="none" strike="noStrike">
              <a:solidFill>
                <a:srgbClr val="B4780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7472520" y="4618080"/>
            <a:ext cx="1041840" cy="1033920"/>
          </a:xfrm>
          <a:custGeom>
            <a:rect b="b" l="l" r="r" t="t"/>
            <a:pathLst>
              <a:path extrusionOk="0" h="1310630" w="1506469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E8F2A1"/>
          </a:solidFill>
          <a:ln cap="flat" cmpd="sng" w="29150">
            <a:solidFill>
              <a:srgbClr val="5EB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236500" lIns="205900" spcFirstLastPara="1" rIns="205900" wrap="square" tIns="2365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468A1A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1800" u="none" cap="none" strike="noStrike">
              <a:solidFill>
                <a:srgbClr val="468A1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7460640" y="2873520"/>
            <a:ext cx="1041480" cy="1034280"/>
          </a:xfrm>
          <a:custGeom>
            <a:rect b="b" l="l" r="r" t="t"/>
            <a:pathLst>
              <a:path extrusionOk="0" h="1310630" w="1506469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B66C"/>
          </a:solidFill>
          <a:ln cap="flat" cmpd="sng" w="29150">
            <a:solidFill>
              <a:srgbClr val="EA7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236500" lIns="205900" spcFirstLastPara="1" rIns="205900" wrap="square" tIns="2365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B85C00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1800" u="none" cap="none" strike="noStrike">
              <a:solidFill>
                <a:srgbClr val="B85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6899760" y="3751200"/>
            <a:ext cx="1041480" cy="1034280"/>
          </a:xfrm>
          <a:custGeom>
            <a:rect b="b" l="l" r="r" t="t"/>
            <a:pathLst>
              <a:path extrusionOk="0" h="1310630" w="1506469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AA95"/>
          </a:solidFill>
          <a:ln cap="flat" cmpd="sng" w="29150">
            <a:solidFill>
              <a:srgbClr val="ED4C0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316425" lIns="286200" spcFirstLastPara="1" rIns="286200" wrap="square" tIns="316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BE480A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1800" u="none" cap="none" strike="noStrike">
              <a:solidFill>
                <a:srgbClr val="BE480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6900480" y="1995120"/>
            <a:ext cx="1041480" cy="1034280"/>
          </a:xfrm>
          <a:custGeom>
            <a:rect b="b" l="l" r="r" t="t"/>
            <a:pathLst>
              <a:path extrusionOk="0" h="1310630" w="1506469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CCCCCC"/>
          </a:solidFill>
          <a:ln cap="flat" cmpd="sng" w="291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316425" lIns="286200" spcFirstLastPara="1" rIns="286200" wrap="square" tIns="316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1800" u="none" cap="none" strike="noStrik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8043840" y="3751200"/>
            <a:ext cx="1041840" cy="1034280"/>
          </a:xfrm>
          <a:custGeom>
            <a:rect b="b" l="l" r="r" t="t"/>
            <a:pathLst>
              <a:path extrusionOk="0" h="1310630" w="1506469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E8F2A1"/>
          </a:solidFill>
          <a:ln cap="flat" cmpd="sng" w="29150">
            <a:solidFill>
              <a:srgbClr val="5EB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316425" lIns="286200" spcFirstLastPara="1" rIns="286200" wrap="square" tIns="316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5EB91E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1800" u="none" cap="none" strike="noStrike">
              <a:solidFill>
                <a:srgbClr val="5EB9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540000" y="5134320"/>
            <a:ext cx="1364760" cy="168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5EB91E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endParaRPr b="0" i="0" sz="1600" u="none" cap="none" strike="noStrike">
              <a:solidFill>
                <a:srgbClr val="5EB9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326571" y="4461480"/>
            <a:ext cx="1578189" cy="672840"/>
          </a:xfrm>
          <a:prstGeom prst="rect">
            <a:avLst/>
          </a:prstGeom>
          <a:solidFill>
            <a:srgbClr val="BBE33D"/>
          </a:solidFill>
          <a:ln cap="flat" cmpd="sng" w="29150">
            <a:solidFill>
              <a:srgbClr val="5EB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49475" lIns="249475" spcFirstLastPara="1" rIns="249475" wrap="square" tIns="2494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2094840" y="4461480"/>
            <a:ext cx="1447920" cy="672840"/>
          </a:xfrm>
          <a:prstGeom prst="rect">
            <a:avLst/>
          </a:prstGeom>
          <a:solidFill>
            <a:srgbClr val="FF860D"/>
          </a:solidFill>
          <a:ln cap="flat" cmpd="sng" w="29150">
            <a:solidFill>
              <a:srgbClr val="EA75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49475" lIns="249475" spcFirstLastPara="1" rIns="249475" wrap="square" tIns="2494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326571" y="5637960"/>
            <a:ext cx="1578189" cy="672840"/>
          </a:xfrm>
          <a:prstGeom prst="rect">
            <a:avLst/>
          </a:prstGeom>
          <a:solidFill>
            <a:srgbClr val="FF5429"/>
          </a:solidFill>
          <a:ln cap="flat" cmpd="sng" w="29150">
            <a:solidFill>
              <a:srgbClr val="ED4C0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49475" lIns="249475" spcFirstLastPara="1" rIns="249475" wrap="square" tIns="2494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2094840" y="5637960"/>
            <a:ext cx="1447920" cy="672840"/>
          </a:xfrm>
          <a:prstGeom prst="rect">
            <a:avLst/>
          </a:prstGeom>
          <a:solidFill>
            <a:srgbClr val="FFD428"/>
          </a:solidFill>
          <a:ln cap="flat" cmpd="sng" w="29150">
            <a:solidFill>
              <a:srgbClr val="E8A20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49475" lIns="249475" spcFirstLastPara="1" rIns="249475" wrap="square" tIns="2494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3732840" y="4461480"/>
            <a:ext cx="1487160" cy="672840"/>
          </a:xfrm>
          <a:prstGeom prst="rect">
            <a:avLst/>
          </a:prstGeom>
          <a:solidFill>
            <a:srgbClr val="5983B0"/>
          </a:solidFill>
          <a:ln cap="flat" cmpd="sng" w="29150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49475" lIns="249475" spcFirstLastPara="1" rIns="249475" wrap="square" tIns="2494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3732840" y="5637960"/>
            <a:ext cx="1487160" cy="672840"/>
          </a:xfrm>
          <a:prstGeom prst="rect">
            <a:avLst/>
          </a:prstGeom>
          <a:solidFill>
            <a:srgbClr val="FFFFFF"/>
          </a:solidFill>
          <a:ln cap="flat" cmpd="sng" w="29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49475" lIns="249475" spcFirstLastPara="1" rIns="249475" wrap="square" tIns="2494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3855240" y="5134320"/>
            <a:ext cx="1364760" cy="168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5EB91E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endParaRPr b="0" i="0" sz="1600" u="none" cap="none" strike="noStrike">
              <a:solidFill>
                <a:srgbClr val="5EB9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2197440" y="5134320"/>
            <a:ext cx="1365120" cy="168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5EB91E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endParaRPr b="0" i="0" sz="1600" u="none" cap="none" strike="noStrike">
              <a:solidFill>
                <a:srgbClr val="5EB9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540000" y="6311880"/>
            <a:ext cx="1364760" cy="168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5EB91E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endParaRPr b="0" i="0" sz="1600" u="none" cap="none" strike="noStrike">
              <a:solidFill>
                <a:srgbClr val="5EB9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3855240" y="6311880"/>
            <a:ext cx="1364760" cy="168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5EB91E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endParaRPr b="0" i="0" sz="1600" u="none" cap="none" strike="noStrike">
              <a:solidFill>
                <a:srgbClr val="5EB9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2197440" y="6311880"/>
            <a:ext cx="1365120" cy="168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5EB91E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endParaRPr b="0" i="0" sz="1600" u="none" cap="none" strike="noStrike">
              <a:solidFill>
                <a:srgbClr val="5EB91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2826360" y="1309457"/>
            <a:ext cx="4426920" cy="211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 lnSpcReduction="10000"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Authors font 14</a:t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 title="logo-heade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6575" y="227950"/>
            <a:ext cx="2349522" cy="33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2022-10-16T11:15:00Z</dcterms:created>
  <dc:creator>First Last</dc:creator>
</cp:coreProperties>
</file>