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32399288" cy="43200638"/>
  <p:notesSz cx="6858000" cy="9144000"/>
  <p:defaultTextStyle>
    <a:defPPr>
      <a:defRPr lang="en-US"/>
    </a:defPPr>
    <a:lvl1pPr marL="0" algn="l" defTabSz="3628796" rtl="0" eaLnBrk="1" latinLnBrk="0" hangingPunct="1">
      <a:defRPr sz="7143" kern="1200">
        <a:solidFill>
          <a:schemeClr val="tx1"/>
        </a:solidFill>
        <a:latin typeface="+mn-lt"/>
        <a:ea typeface="+mn-ea"/>
        <a:cs typeface="+mn-cs"/>
      </a:defRPr>
    </a:lvl1pPr>
    <a:lvl2pPr marL="1814398" algn="l" defTabSz="3628796" rtl="0" eaLnBrk="1" latinLnBrk="0" hangingPunct="1">
      <a:defRPr sz="7143" kern="1200">
        <a:solidFill>
          <a:schemeClr val="tx1"/>
        </a:solidFill>
        <a:latin typeface="+mn-lt"/>
        <a:ea typeface="+mn-ea"/>
        <a:cs typeface="+mn-cs"/>
      </a:defRPr>
    </a:lvl2pPr>
    <a:lvl3pPr marL="3628796" algn="l" defTabSz="3628796" rtl="0" eaLnBrk="1" latinLnBrk="0" hangingPunct="1">
      <a:defRPr sz="7143" kern="1200">
        <a:solidFill>
          <a:schemeClr val="tx1"/>
        </a:solidFill>
        <a:latin typeface="+mn-lt"/>
        <a:ea typeface="+mn-ea"/>
        <a:cs typeface="+mn-cs"/>
      </a:defRPr>
    </a:lvl3pPr>
    <a:lvl4pPr marL="5443195" algn="l" defTabSz="3628796" rtl="0" eaLnBrk="1" latinLnBrk="0" hangingPunct="1">
      <a:defRPr sz="7143" kern="1200">
        <a:solidFill>
          <a:schemeClr val="tx1"/>
        </a:solidFill>
        <a:latin typeface="+mn-lt"/>
        <a:ea typeface="+mn-ea"/>
        <a:cs typeface="+mn-cs"/>
      </a:defRPr>
    </a:lvl4pPr>
    <a:lvl5pPr marL="7257593" algn="l" defTabSz="3628796" rtl="0" eaLnBrk="1" latinLnBrk="0" hangingPunct="1">
      <a:defRPr sz="7143" kern="1200">
        <a:solidFill>
          <a:schemeClr val="tx1"/>
        </a:solidFill>
        <a:latin typeface="+mn-lt"/>
        <a:ea typeface="+mn-ea"/>
        <a:cs typeface="+mn-cs"/>
      </a:defRPr>
    </a:lvl5pPr>
    <a:lvl6pPr marL="9071991" algn="l" defTabSz="3628796" rtl="0" eaLnBrk="1" latinLnBrk="0" hangingPunct="1">
      <a:defRPr sz="7143" kern="1200">
        <a:solidFill>
          <a:schemeClr val="tx1"/>
        </a:solidFill>
        <a:latin typeface="+mn-lt"/>
        <a:ea typeface="+mn-ea"/>
        <a:cs typeface="+mn-cs"/>
      </a:defRPr>
    </a:lvl6pPr>
    <a:lvl7pPr marL="10886389" algn="l" defTabSz="3628796" rtl="0" eaLnBrk="1" latinLnBrk="0" hangingPunct="1">
      <a:defRPr sz="7143" kern="1200">
        <a:solidFill>
          <a:schemeClr val="tx1"/>
        </a:solidFill>
        <a:latin typeface="+mn-lt"/>
        <a:ea typeface="+mn-ea"/>
        <a:cs typeface="+mn-cs"/>
      </a:defRPr>
    </a:lvl7pPr>
    <a:lvl8pPr marL="12700787" algn="l" defTabSz="3628796" rtl="0" eaLnBrk="1" latinLnBrk="0" hangingPunct="1">
      <a:defRPr sz="7143" kern="1200">
        <a:solidFill>
          <a:schemeClr val="tx1"/>
        </a:solidFill>
        <a:latin typeface="+mn-lt"/>
        <a:ea typeface="+mn-ea"/>
        <a:cs typeface="+mn-cs"/>
      </a:defRPr>
    </a:lvl8pPr>
    <a:lvl9pPr marL="14515186" algn="l" defTabSz="3628796" rtl="0" eaLnBrk="1" latinLnBrk="0" hangingPunct="1">
      <a:defRPr sz="7143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73" d="100"/>
          <a:sy n="73" d="100"/>
        </p:scale>
        <p:origin x="-8154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4049911" y="7070108"/>
            <a:ext cx="24299466" cy="15040222"/>
          </a:xfrm>
        </p:spPr>
        <p:txBody>
          <a:bodyPr anchor="b"/>
          <a:lstStyle>
            <a:lvl1pPr algn="ctr">
              <a:defRPr sz="15944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4049911" y="22690338"/>
            <a:ext cx="24299466" cy="10430151"/>
          </a:xfrm>
        </p:spPr>
        <p:txBody>
          <a:bodyPr/>
          <a:lstStyle>
            <a:lvl1pPr marL="0" indent="0" algn="ctr">
              <a:buNone/>
              <a:defRPr sz="6378"/>
            </a:lvl1pPr>
            <a:lvl2pPr marL="1214963" indent="0" algn="ctr">
              <a:buNone/>
              <a:defRPr sz="5315"/>
            </a:lvl2pPr>
            <a:lvl3pPr marL="2429927" indent="0" algn="ctr">
              <a:buNone/>
              <a:defRPr sz="4783"/>
            </a:lvl3pPr>
            <a:lvl4pPr marL="3644890" indent="0" algn="ctr">
              <a:buNone/>
              <a:defRPr sz="4252"/>
            </a:lvl4pPr>
            <a:lvl5pPr marL="4859853" indent="0" algn="ctr">
              <a:buNone/>
              <a:defRPr sz="4252"/>
            </a:lvl5pPr>
            <a:lvl6pPr marL="6074816" indent="0" algn="ctr">
              <a:buNone/>
              <a:defRPr sz="4252"/>
            </a:lvl6pPr>
            <a:lvl7pPr marL="7289780" indent="0" algn="ctr">
              <a:buNone/>
              <a:defRPr sz="4252"/>
            </a:lvl7pPr>
            <a:lvl8pPr marL="8504743" indent="0" algn="ctr">
              <a:buNone/>
              <a:defRPr sz="4252"/>
            </a:lvl8pPr>
            <a:lvl9pPr marL="9719706" indent="0" algn="ctr">
              <a:buNone/>
              <a:defRPr sz="4252"/>
            </a:lvl9pPr>
          </a:lstStyle>
          <a:p>
            <a:r>
              <a:rPr lang="es-ES" smtClean="0"/>
              <a:t>Haga clic para editar el estilo de subtítulo del patrón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7782E8-E43D-4195-8F5C-88505E15C69F}" type="datetimeFigureOut">
              <a:rPr lang="en-US" smtClean="0"/>
              <a:t>5/11/2023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D39E17-C51E-4F38-8895-1D2E71D484CB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63590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7782E8-E43D-4195-8F5C-88505E15C69F}" type="datetimeFigureOut">
              <a:rPr lang="en-US" smtClean="0"/>
              <a:t>5/11/2023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D39E17-C51E-4F38-8895-1D2E71D484CB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48559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23185741" y="2300034"/>
            <a:ext cx="6986096" cy="36610544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2227451" y="2300034"/>
            <a:ext cx="20553298" cy="36610544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7782E8-E43D-4195-8F5C-88505E15C69F}" type="datetimeFigureOut">
              <a:rPr lang="en-US" smtClean="0"/>
              <a:t>5/11/2023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D39E17-C51E-4F38-8895-1D2E71D484CB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05325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7782E8-E43D-4195-8F5C-88505E15C69F}" type="datetimeFigureOut">
              <a:rPr lang="en-US" smtClean="0"/>
              <a:t>5/11/2023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D39E17-C51E-4F38-8895-1D2E71D484CB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9789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210576" y="10770165"/>
            <a:ext cx="27944386" cy="17970262"/>
          </a:xfrm>
        </p:spPr>
        <p:txBody>
          <a:bodyPr anchor="b"/>
          <a:lstStyle>
            <a:lvl1pPr>
              <a:defRPr sz="15944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2210576" y="28910433"/>
            <a:ext cx="27944386" cy="9450136"/>
          </a:xfrm>
        </p:spPr>
        <p:txBody>
          <a:bodyPr/>
          <a:lstStyle>
            <a:lvl1pPr marL="0" indent="0">
              <a:buNone/>
              <a:defRPr sz="6378">
                <a:solidFill>
                  <a:schemeClr val="tx1">
                    <a:tint val="75000"/>
                  </a:schemeClr>
                </a:solidFill>
              </a:defRPr>
            </a:lvl1pPr>
            <a:lvl2pPr marL="1214963" indent="0">
              <a:buNone/>
              <a:defRPr sz="5315">
                <a:solidFill>
                  <a:schemeClr val="tx1">
                    <a:tint val="75000"/>
                  </a:schemeClr>
                </a:solidFill>
              </a:defRPr>
            </a:lvl2pPr>
            <a:lvl3pPr marL="2429927" indent="0">
              <a:buNone/>
              <a:defRPr sz="4783">
                <a:solidFill>
                  <a:schemeClr val="tx1">
                    <a:tint val="75000"/>
                  </a:schemeClr>
                </a:solidFill>
              </a:defRPr>
            </a:lvl3pPr>
            <a:lvl4pPr marL="3644890" indent="0">
              <a:buNone/>
              <a:defRPr sz="4252">
                <a:solidFill>
                  <a:schemeClr val="tx1">
                    <a:tint val="75000"/>
                  </a:schemeClr>
                </a:solidFill>
              </a:defRPr>
            </a:lvl4pPr>
            <a:lvl5pPr marL="4859853" indent="0">
              <a:buNone/>
              <a:defRPr sz="4252">
                <a:solidFill>
                  <a:schemeClr val="tx1">
                    <a:tint val="75000"/>
                  </a:schemeClr>
                </a:solidFill>
              </a:defRPr>
            </a:lvl5pPr>
            <a:lvl6pPr marL="6074816" indent="0">
              <a:buNone/>
              <a:defRPr sz="4252">
                <a:solidFill>
                  <a:schemeClr val="tx1">
                    <a:tint val="75000"/>
                  </a:schemeClr>
                </a:solidFill>
              </a:defRPr>
            </a:lvl6pPr>
            <a:lvl7pPr marL="7289780" indent="0">
              <a:buNone/>
              <a:defRPr sz="4252">
                <a:solidFill>
                  <a:schemeClr val="tx1">
                    <a:tint val="75000"/>
                  </a:schemeClr>
                </a:solidFill>
              </a:defRPr>
            </a:lvl7pPr>
            <a:lvl8pPr marL="8504743" indent="0">
              <a:buNone/>
              <a:defRPr sz="4252">
                <a:solidFill>
                  <a:schemeClr val="tx1">
                    <a:tint val="75000"/>
                  </a:schemeClr>
                </a:solidFill>
              </a:defRPr>
            </a:lvl8pPr>
            <a:lvl9pPr marL="9719706" indent="0">
              <a:buNone/>
              <a:defRPr sz="425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7782E8-E43D-4195-8F5C-88505E15C69F}" type="datetimeFigureOut">
              <a:rPr lang="en-US" smtClean="0"/>
              <a:t>5/11/2023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D39E17-C51E-4F38-8895-1D2E71D484CB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72487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2227451" y="11500170"/>
            <a:ext cx="13769697" cy="2741040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16402140" y="11500170"/>
            <a:ext cx="13769697" cy="2741040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7782E8-E43D-4195-8F5C-88505E15C69F}" type="datetimeFigureOut">
              <a:rPr lang="en-US" smtClean="0"/>
              <a:t>5/11/2023</a:t>
            </a:fld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D39E17-C51E-4F38-8895-1D2E71D484CB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39140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231671" y="2300037"/>
            <a:ext cx="27944386" cy="8350126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2231672" y="10590160"/>
            <a:ext cx="13706416" cy="5190073"/>
          </a:xfrm>
        </p:spPr>
        <p:txBody>
          <a:bodyPr anchor="b"/>
          <a:lstStyle>
            <a:lvl1pPr marL="0" indent="0">
              <a:buNone/>
              <a:defRPr sz="6378" b="1"/>
            </a:lvl1pPr>
            <a:lvl2pPr marL="1214963" indent="0">
              <a:buNone/>
              <a:defRPr sz="5315" b="1"/>
            </a:lvl2pPr>
            <a:lvl3pPr marL="2429927" indent="0">
              <a:buNone/>
              <a:defRPr sz="4783" b="1"/>
            </a:lvl3pPr>
            <a:lvl4pPr marL="3644890" indent="0">
              <a:buNone/>
              <a:defRPr sz="4252" b="1"/>
            </a:lvl4pPr>
            <a:lvl5pPr marL="4859853" indent="0">
              <a:buNone/>
              <a:defRPr sz="4252" b="1"/>
            </a:lvl5pPr>
            <a:lvl6pPr marL="6074816" indent="0">
              <a:buNone/>
              <a:defRPr sz="4252" b="1"/>
            </a:lvl6pPr>
            <a:lvl7pPr marL="7289780" indent="0">
              <a:buNone/>
              <a:defRPr sz="4252" b="1"/>
            </a:lvl7pPr>
            <a:lvl8pPr marL="8504743" indent="0">
              <a:buNone/>
              <a:defRPr sz="4252" b="1"/>
            </a:lvl8pPr>
            <a:lvl9pPr marL="9719706" indent="0">
              <a:buNone/>
              <a:defRPr sz="4252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2231672" y="15780233"/>
            <a:ext cx="13706416" cy="23210346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16402140" y="10590160"/>
            <a:ext cx="13773917" cy="5190073"/>
          </a:xfrm>
        </p:spPr>
        <p:txBody>
          <a:bodyPr anchor="b"/>
          <a:lstStyle>
            <a:lvl1pPr marL="0" indent="0">
              <a:buNone/>
              <a:defRPr sz="6378" b="1"/>
            </a:lvl1pPr>
            <a:lvl2pPr marL="1214963" indent="0">
              <a:buNone/>
              <a:defRPr sz="5315" b="1"/>
            </a:lvl2pPr>
            <a:lvl3pPr marL="2429927" indent="0">
              <a:buNone/>
              <a:defRPr sz="4783" b="1"/>
            </a:lvl3pPr>
            <a:lvl4pPr marL="3644890" indent="0">
              <a:buNone/>
              <a:defRPr sz="4252" b="1"/>
            </a:lvl4pPr>
            <a:lvl5pPr marL="4859853" indent="0">
              <a:buNone/>
              <a:defRPr sz="4252" b="1"/>
            </a:lvl5pPr>
            <a:lvl6pPr marL="6074816" indent="0">
              <a:buNone/>
              <a:defRPr sz="4252" b="1"/>
            </a:lvl6pPr>
            <a:lvl7pPr marL="7289780" indent="0">
              <a:buNone/>
              <a:defRPr sz="4252" b="1"/>
            </a:lvl7pPr>
            <a:lvl8pPr marL="8504743" indent="0">
              <a:buNone/>
              <a:defRPr sz="4252" b="1"/>
            </a:lvl8pPr>
            <a:lvl9pPr marL="9719706" indent="0">
              <a:buNone/>
              <a:defRPr sz="4252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16402140" y="15780233"/>
            <a:ext cx="13773917" cy="23210346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7782E8-E43D-4195-8F5C-88505E15C69F}" type="datetimeFigureOut">
              <a:rPr lang="en-US" smtClean="0"/>
              <a:t>5/11/2023</a:t>
            </a:fld>
            <a:endParaRPr lang="en-U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D39E17-C51E-4F38-8895-1D2E71D484CB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05684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7782E8-E43D-4195-8F5C-88505E15C69F}" type="datetimeFigureOut">
              <a:rPr lang="en-US" smtClean="0"/>
              <a:t>5/11/2023</a:t>
            </a:fld>
            <a:endParaRPr lang="en-U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D39E17-C51E-4F38-8895-1D2E71D484CB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34484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7782E8-E43D-4195-8F5C-88505E15C69F}" type="datetimeFigureOut">
              <a:rPr lang="en-US" smtClean="0"/>
              <a:t>5/11/2023</a:t>
            </a:fld>
            <a:endParaRPr lang="en-U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D39E17-C51E-4F38-8895-1D2E71D484CB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89291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231672" y="2880042"/>
            <a:ext cx="10449613" cy="10080149"/>
          </a:xfrm>
        </p:spPr>
        <p:txBody>
          <a:bodyPr anchor="b"/>
          <a:lstStyle>
            <a:lvl1pPr>
              <a:defRPr sz="8504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3773917" y="6220095"/>
            <a:ext cx="16402140" cy="30700453"/>
          </a:xfrm>
        </p:spPr>
        <p:txBody>
          <a:bodyPr/>
          <a:lstStyle>
            <a:lvl1pPr>
              <a:defRPr sz="8504"/>
            </a:lvl1pPr>
            <a:lvl2pPr>
              <a:defRPr sz="7441"/>
            </a:lvl2pPr>
            <a:lvl3pPr>
              <a:defRPr sz="6378"/>
            </a:lvl3pPr>
            <a:lvl4pPr>
              <a:defRPr sz="5315"/>
            </a:lvl4pPr>
            <a:lvl5pPr>
              <a:defRPr sz="5315"/>
            </a:lvl5pPr>
            <a:lvl6pPr>
              <a:defRPr sz="5315"/>
            </a:lvl6pPr>
            <a:lvl7pPr>
              <a:defRPr sz="5315"/>
            </a:lvl7pPr>
            <a:lvl8pPr>
              <a:defRPr sz="5315"/>
            </a:lvl8pPr>
            <a:lvl9pPr>
              <a:defRPr sz="5315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2231672" y="12960191"/>
            <a:ext cx="10449613" cy="24010358"/>
          </a:xfrm>
        </p:spPr>
        <p:txBody>
          <a:bodyPr/>
          <a:lstStyle>
            <a:lvl1pPr marL="0" indent="0">
              <a:buNone/>
              <a:defRPr sz="4252"/>
            </a:lvl1pPr>
            <a:lvl2pPr marL="1214963" indent="0">
              <a:buNone/>
              <a:defRPr sz="3720"/>
            </a:lvl2pPr>
            <a:lvl3pPr marL="2429927" indent="0">
              <a:buNone/>
              <a:defRPr sz="3189"/>
            </a:lvl3pPr>
            <a:lvl4pPr marL="3644890" indent="0">
              <a:buNone/>
              <a:defRPr sz="2657"/>
            </a:lvl4pPr>
            <a:lvl5pPr marL="4859853" indent="0">
              <a:buNone/>
              <a:defRPr sz="2657"/>
            </a:lvl5pPr>
            <a:lvl6pPr marL="6074816" indent="0">
              <a:buNone/>
              <a:defRPr sz="2657"/>
            </a:lvl6pPr>
            <a:lvl7pPr marL="7289780" indent="0">
              <a:buNone/>
              <a:defRPr sz="2657"/>
            </a:lvl7pPr>
            <a:lvl8pPr marL="8504743" indent="0">
              <a:buNone/>
              <a:defRPr sz="2657"/>
            </a:lvl8pPr>
            <a:lvl9pPr marL="9719706" indent="0">
              <a:buNone/>
              <a:defRPr sz="2657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7782E8-E43D-4195-8F5C-88505E15C69F}" type="datetimeFigureOut">
              <a:rPr lang="en-US" smtClean="0"/>
              <a:t>5/11/2023</a:t>
            </a:fld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D39E17-C51E-4F38-8895-1D2E71D484CB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81410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231672" y="2880042"/>
            <a:ext cx="10449613" cy="10080149"/>
          </a:xfrm>
        </p:spPr>
        <p:txBody>
          <a:bodyPr anchor="b"/>
          <a:lstStyle>
            <a:lvl1pPr>
              <a:defRPr sz="8504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13773917" y="6220095"/>
            <a:ext cx="16402140" cy="30700453"/>
          </a:xfrm>
        </p:spPr>
        <p:txBody>
          <a:bodyPr/>
          <a:lstStyle>
            <a:lvl1pPr marL="0" indent="0">
              <a:buNone/>
              <a:defRPr sz="8504"/>
            </a:lvl1pPr>
            <a:lvl2pPr marL="1214963" indent="0">
              <a:buNone/>
              <a:defRPr sz="7441"/>
            </a:lvl2pPr>
            <a:lvl3pPr marL="2429927" indent="0">
              <a:buNone/>
              <a:defRPr sz="6378"/>
            </a:lvl3pPr>
            <a:lvl4pPr marL="3644890" indent="0">
              <a:buNone/>
              <a:defRPr sz="5315"/>
            </a:lvl4pPr>
            <a:lvl5pPr marL="4859853" indent="0">
              <a:buNone/>
              <a:defRPr sz="5315"/>
            </a:lvl5pPr>
            <a:lvl6pPr marL="6074816" indent="0">
              <a:buNone/>
              <a:defRPr sz="5315"/>
            </a:lvl6pPr>
            <a:lvl7pPr marL="7289780" indent="0">
              <a:buNone/>
              <a:defRPr sz="5315"/>
            </a:lvl7pPr>
            <a:lvl8pPr marL="8504743" indent="0">
              <a:buNone/>
              <a:defRPr sz="5315"/>
            </a:lvl8pPr>
            <a:lvl9pPr marL="9719706" indent="0">
              <a:buNone/>
              <a:defRPr sz="5315"/>
            </a:lvl9pPr>
          </a:lstStyle>
          <a:p>
            <a:endParaRPr lang="en-U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2231672" y="12960191"/>
            <a:ext cx="10449613" cy="24010358"/>
          </a:xfrm>
        </p:spPr>
        <p:txBody>
          <a:bodyPr/>
          <a:lstStyle>
            <a:lvl1pPr marL="0" indent="0">
              <a:buNone/>
              <a:defRPr sz="4252"/>
            </a:lvl1pPr>
            <a:lvl2pPr marL="1214963" indent="0">
              <a:buNone/>
              <a:defRPr sz="3720"/>
            </a:lvl2pPr>
            <a:lvl3pPr marL="2429927" indent="0">
              <a:buNone/>
              <a:defRPr sz="3189"/>
            </a:lvl3pPr>
            <a:lvl4pPr marL="3644890" indent="0">
              <a:buNone/>
              <a:defRPr sz="2657"/>
            </a:lvl4pPr>
            <a:lvl5pPr marL="4859853" indent="0">
              <a:buNone/>
              <a:defRPr sz="2657"/>
            </a:lvl5pPr>
            <a:lvl6pPr marL="6074816" indent="0">
              <a:buNone/>
              <a:defRPr sz="2657"/>
            </a:lvl6pPr>
            <a:lvl7pPr marL="7289780" indent="0">
              <a:buNone/>
              <a:defRPr sz="2657"/>
            </a:lvl7pPr>
            <a:lvl8pPr marL="8504743" indent="0">
              <a:buNone/>
              <a:defRPr sz="2657"/>
            </a:lvl8pPr>
            <a:lvl9pPr marL="9719706" indent="0">
              <a:buNone/>
              <a:defRPr sz="2657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7782E8-E43D-4195-8F5C-88505E15C69F}" type="datetimeFigureOut">
              <a:rPr lang="en-US" smtClean="0"/>
              <a:t>5/11/2023</a:t>
            </a:fld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D39E17-C51E-4F38-8895-1D2E71D484CB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35003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2227451" y="2300037"/>
            <a:ext cx="27944386" cy="835012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2227451" y="11500170"/>
            <a:ext cx="27944386" cy="27410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2227451" y="40040594"/>
            <a:ext cx="7289840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18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7782E8-E43D-4195-8F5C-88505E15C69F}" type="datetimeFigureOut">
              <a:rPr lang="en-US" smtClean="0"/>
              <a:t>5/11/2023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10732264" y="40040594"/>
            <a:ext cx="10934760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18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22881997" y="40040594"/>
            <a:ext cx="7289840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18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D39E17-C51E-4F38-8895-1D2E71D484CB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45810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2429927" rtl="0" eaLnBrk="1" latinLnBrk="0" hangingPunct="1">
        <a:lnSpc>
          <a:spcPct val="90000"/>
        </a:lnSpc>
        <a:spcBef>
          <a:spcPct val="0"/>
        </a:spcBef>
        <a:buNone/>
        <a:defRPr sz="11693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607482" indent="-607482" algn="l" defTabSz="2429927" rtl="0" eaLnBrk="1" latinLnBrk="0" hangingPunct="1">
        <a:lnSpc>
          <a:spcPct val="90000"/>
        </a:lnSpc>
        <a:spcBef>
          <a:spcPts val="2657"/>
        </a:spcBef>
        <a:buFont typeface="Arial" panose="020B0604020202020204" pitchFamily="34" charset="0"/>
        <a:buChar char="•"/>
        <a:defRPr sz="7441" kern="1200">
          <a:solidFill>
            <a:schemeClr val="tx1"/>
          </a:solidFill>
          <a:latin typeface="+mn-lt"/>
          <a:ea typeface="+mn-ea"/>
          <a:cs typeface="+mn-cs"/>
        </a:defRPr>
      </a:lvl1pPr>
      <a:lvl2pPr marL="1822445" indent="-607482" algn="l" defTabSz="2429927" rtl="0" eaLnBrk="1" latinLnBrk="0" hangingPunct="1">
        <a:lnSpc>
          <a:spcPct val="90000"/>
        </a:lnSpc>
        <a:spcBef>
          <a:spcPts val="1329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2pPr>
      <a:lvl3pPr marL="3037408" indent="-607482" algn="l" defTabSz="2429927" rtl="0" eaLnBrk="1" latinLnBrk="0" hangingPunct="1">
        <a:lnSpc>
          <a:spcPct val="90000"/>
        </a:lnSpc>
        <a:spcBef>
          <a:spcPts val="1329"/>
        </a:spcBef>
        <a:buFont typeface="Arial" panose="020B0604020202020204" pitchFamily="34" charset="0"/>
        <a:buChar char="•"/>
        <a:defRPr sz="5315" kern="1200">
          <a:solidFill>
            <a:schemeClr val="tx1"/>
          </a:solidFill>
          <a:latin typeface="+mn-lt"/>
          <a:ea typeface="+mn-ea"/>
          <a:cs typeface="+mn-cs"/>
        </a:defRPr>
      </a:lvl3pPr>
      <a:lvl4pPr marL="4252371" indent="-607482" algn="l" defTabSz="2429927" rtl="0" eaLnBrk="1" latinLnBrk="0" hangingPunct="1">
        <a:lnSpc>
          <a:spcPct val="90000"/>
        </a:lnSpc>
        <a:spcBef>
          <a:spcPts val="1329"/>
        </a:spcBef>
        <a:buFont typeface="Arial" panose="020B0604020202020204" pitchFamily="34" charset="0"/>
        <a:buChar char="•"/>
        <a:defRPr sz="4783" kern="1200">
          <a:solidFill>
            <a:schemeClr val="tx1"/>
          </a:solidFill>
          <a:latin typeface="+mn-lt"/>
          <a:ea typeface="+mn-ea"/>
          <a:cs typeface="+mn-cs"/>
        </a:defRPr>
      </a:lvl4pPr>
      <a:lvl5pPr marL="5467335" indent="-607482" algn="l" defTabSz="2429927" rtl="0" eaLnBrk="1" latinLnBrk="0" hangingPunct="1">
        <a:lnSpc>
          <a:spcPct val="90000"/>
        </a:lnSpc>
        <a:spcBef>
          <a:spcPts val="1329"/>
        </a:spcBef>
        <a:buFont typeface="Arial" panose="020B0604020202020204" pitchFamily="34" charset="0"/>
        <a:buChar char="•"/>
        <a:defRPr sz="4783" kern="1200">
          <a:solidFill>
            <a:schemeClr val="tx1"/>
          </a:solidFill>
          <a:latin typeface="+mn-lt"/>
          <a:ea typeface="+mn-ea"/>
          <a:cs typeface="+mn-cs"/>
        </a:defRPr>
      </a:lvl5pPr>
      <a:lvl6pPr marL="6682298" indent="-607482" algn="l" defTabSz="2429927" rtl="0" eaLnBrk="1" latinLnBrk="0" hangingPunct="1">
        <a:lnSpc>
          <a:spcPct val="90000"/>
        </a:lnSpc>
        <a:spcBef>
          <a:spcPts val="1329"/>
        </a:spcBef>
        <a:buFont typeface="Arial" panose="020B0604020202020204" pitchFamily="34" charset="0"/>
        <a:buChar char="•"/>
        <a:defRPr sz="4783" kern="1200">
          <a:solidFill>
            <a:schemeClr val="tx1"/>
          </a:solidFill>
          <a:latin typeface="+mn-lt"/>
          <a:ea typeface="+mn-ea"/>
          <a:cs typeface="+mn-cs"/>
        </a:defRPr>
      </a:lvl6pPr>
      <a:lvl7pPr marL="7897261" indent="-607482" algn="l" defTabSz="2429927" rtl="0" eaLnBrk="1" latinLnBrk="0" hangingPunct="1">
        <a:lnSpc>
          <a:spcPct val="90000"/>
        </a:lnSpc>
        <a:spcBef>
          <a:spcPts val="1329"/>
        </a:spcBef>
        <a:buFont typeface="Arial" panose="020B0604020202020204" pitchFamily="34" charset="0"/>
        <a:buChar char="•"/>
        <a:defRPr sz="4783" kern="1200">
          <a:solidFill>
            <a:schemeClr val="tx1"/>
          </a:solidFill>
          <a:latin typeface="+mn-lt"/>
          <a:ea typeface="+mn-ea"/>
          <a:cs typeface="+mn-cs"/>
        </a:defRPr>
      </a:lvl7pPr>
      <a:lvl8pPr marL="9112225" indent="-607482" algn="l" defTabSz="2429927" rtl="0" eaLnBrk="1" latinLnBrk="0" hangingPunct="1">
        <a:lnSpc>
          <a:spcPct val="90000"/>
        </a:lnSpc>
        <a:spcBef>
          <a:spcPts val="1329"/>
        </a:spcBef>
        <a:buFont typeface="Arial" panose="020B0604020202020204" pitchFamily="34" charset="0"/>
        <a:buChar char="•"/>
        <a:defRPr sz="4783" kern="1200">
          <a:solidFill>
            <a:schemeClr val="tx1"/>
          </a:solidFill>
          <a:latin typeface="+mn-lt"/>
          <a:ea typeface="+mn-ea"/>
          <a:cs typeface="+mn-cs"/>
        </a:defRPr>
      </a:lvl8pPr>
      <a:lvl9pPr marL="10327188" indent="-607482" algn="l" defTabSz="2429927" rtl="0" eaLnBrk="1" latinLnBrk="0" hangingPunct="1">
        <a:lnSpc>
          <a:spcPct val="90000"/>
        </a:lnSpc>
        <a:spcBef>
          <a:spcPts val="1329"/>
        </a:spcBef>
        <a:buFont typeface="Arial" panose="020B0604020202020204" pitchFamily="34" charset="0"/>
        <a:buChar char="•"/>
        <a:defRPr sz="478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429927" rtl="0" eaLnBrk="1" latinLnBrk="0" hangingPunct="1">
        <a:defRPr sz="4783" kern="1200">
          <a:solidFill>
            <a:schemeClr val="tx1"/>
          </a:solidFill>
          <a:latin typeface="+mn-lt"/>
          <a:ea typeface="+mn-ea"/>
          <a:cs typeface="+mn-cs"/>
        </a:defRPr>
      </a:lvl1pPr>
      <a:lvl2pPr marL="1214963" algn="l" defTabSz="2429927" rtl="0" eaLnBrk="1" latinLnBrk="0" hangingPunct="1">
        <a:defRPr sz="4783" kern="1200">
          <a:solidFill>
            <a:schemeClr val="tx1"/>
          </a:solidFill>
          <a:latin typeface="+mn-lt"/>
          <a:ea typeface="+mn-ea"/>
          <a:cs typeface="+mn-cs"/>
        </a:defRPr>
      </a:lvl2pPr>
      <a:lvl3pPr marL="2429927" algn="l" defTabSz="2429927" rtl="0" eaLnBrk="1" latinLnBrk="0" hangingPunct="1">
        <a:defRPr sz="4783" kern="1200">
          <a:solidFill>
            <a:schemeClr val="tx1"/>
          </a:solidFill>
          <a:latin typeface="+mn-lt"/>
          <a:ea typeface="+mn-ea"/>
          <a:cs typeface="+mn-cs"/>
        </a:defRPr>
      </a:lvl3pPr>
      <a:lvl4pPr marL="3644890" algn="l" defTabSz="2429927" rtl="0" eaLnBrk="1" latinLnBrk="0" hangingPunct="1">
        <a:defRPr sz="4783" kern="1200">
          <a:solidFill>
            <a:schemeClr val="tx1"/>
          </a:solidFill>
          <a:latin typeface="+mn-lt"/>
          <a:ea typeface="+mn-ea"/>
          <a:cs typeface="+mn-cs"/>
        </a:defRPr>
      </a:lvl4pPr>
      <a:lvl5pPr marL="4859853" algn="l" defTabSz="2429927" rtl="0" eaLnBrk="1" latinLnBrk="0" hangingPunct="1">
        <a:defRPr sz="4783" kern="1200">
          <a:solidFill>
            <a:schemeClr val="tx1"/>
          </a:solidFill>
          <a:latin typeface="+mn-lt"/>
          <a:ea typeface="+mn-ea"/>
          <a:cs typeface="+mn-cs"/>
        </a:defRPr>
      </a:lvl5pPr>
      <a:lvl6pPr marL="6074816" algn="l" defTabSz="2429927" rtl="0" eaLnBrk="1" latinLnBrk="0" hangingPunct="1">
        <a:defRPr sz="4783" kern="1200">
          <a:solidFill>
            <a:schemeClr val="tx1"/>
          </a:solidFill>
          <a:latin typeface="+mn-lt"/>
          <a:ea typeface="+mn-ea"/>
          <a:cs typeface="+mn-cs"/>
        </a:defRPr>
      </a:lvl6pPr>
      <a:lvl7pPr marL="7289780" algn="l" defTabSz="2429927" rtl="0" eaLnBrk="1" latinLnBrk="0" hangingPunct="1">
        <a:defRPr sz="4783" kern="1200">
          <a:solidFill>
            <a:schemeClr val="tx1"/>
          </a:solidFill>
          <a:latin typeface="+mn-lt"/>
          <a:ea typeface="+mn-ea"/>
          <a:cs typeface="+mn-cs"/>
        </a:defRPr>
      </a:lvl7pPr>
      <a:lvl8pPr marL="8504743" algn="l" defTabSz="2429927" rtl="0" eaLnBrk="1" latinLnBrk="0" hangingPunct="1">
        <a:defRPr sz="4783" kern="1200">
          <a:solidFill>
            <a:schemeClr val="tx1"/>
          </a:solidFill>
          <a:latin typeface="+mn-lt"/>
          <a:ea typeface="+mn-ea"/>
          <a:cs typeface="+mn-cs"/>
        </a:defRPr>
      </a:lvl8pPr>
      <a:lvl9pPr marL="9719706" algn="l" defTabSz="2429927" rtl="0" eaLnBrk="1" latinLnBrk="0" hangingPunct="1">
        <a:defRPr sz="478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/>
          <p:cNvSpPr txBox="1"/>
          <p:nvPr/>
        </p:nvSpPr>
        <p:spPr>
          <a:xfrm>
            <a:off x="19104429" y="535974"/>
            <a:ext cx="12279574" cy="22907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/>
              <a:t>Introducir logo/s de institución/es</a:t>
            </a:r>
            <a:endParaRPr lang="en-US" dirty="0"/>
          </a:p>
        </p:txBody>
      </p:sp>
      <p:grpSp>
        <p:nvGrpSpPr>
          <p:cNvPr id="9" name="Grupo 8"/>
          <p:cNvGrpSpPr/>
          <p:nvPr/>
        </p:nvGrpSpPr>
        <p:grpSpPr>
          <a:xfrm>
            <a:off x="-6530" y="142166"/>
            <a:ext cx="32399288" cy="3238767"/>
            <a:chOff x="-6530" y="142166"/>
            <a:chExt cx="32399288" cy="3238767"/>
          </a:xfrm>
        </p:grpSpPr>
        <p:grpSp>
          <p:nvGrpSpPr>
            <p:cNvPr id="5" name="Grupo 4"/>
            <p:cNvGrpSpPr/>
            <p:nvPr/>
          </p:nvGrpSpPr>
          <p:grpSpPr>
            <a:xfrm>
              <a:off x="-6530" y="142166"/>
              <a:ext cx="32399288" cy="3238767"/>
              <a:chOff x="-1843" y="-44821"/>
              <a:chExt cx="9144000" cy="971391"/>
            </a:xfrm>
          </p:grpSpPr>
          <p:pic>
            <p:nvPicPr>
              <p:cNvPr id="6" name="Imagen 5"/>
              <p:cNvPicPr/>
              <p:nvPr/>
            </p:nvPicPr>
            <p:blipFill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55943" y="-44821"/>
                <a:ext cx="2967881" cy="734605"/>
              </a:xfrm>
              <a:prstGeom prst="rect">
                <a:avLst/>
              </a:prstGeom>
              <a:noFill/>
              <a:ln>
                <a:noFill/>
              </a:ln>
            </p:spPr>
          </p:pic>
          <p:sp>
            <p:nvSpPr>
              <p:cNvPr id="7" name="Rectángulo 6"/>
              <p:cNvSpPr/>
              <p:nvPr/>
            </p:nvSpPr>
            <p:spPr>
              <a:xfrm flipV="1">
                <a:off x="-1843" y="857296"/>
                <a:ext cx="9144000" cy="69274"/>
              </a:xfrm>
              <a:prstGeom prst="rect">
                <a:avLst/>
              </a:prstGeom>
              <a:solidFill>
                <a:srgbClr val="A9DE52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8" name="CuadroTexto 7"/>
            <p:cNvSpPr txBox="1"/>
            <p:nvPr/>
          </p:nvSpPr>
          <p:spPr>
            <a:xfrm>
              <a:off x="1299033" y="2503495"/>
              <a:ext cx="11927110" cy="67710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sz="3800" dirty="0" smtClean="0">
                  <a:solidFill>
                    <a:schemeClr val="bg1">
                      <a:lumMod val="50000"/>
                    </a:schemeClr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1° Congreso Nacional de Innovación Social</a:t>
              </a:r>
              <a:endParaRPr lang="en-US" sz="3800" dirty="0">
                <a:solidFill>
                  <a:schemeClr val="bg1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90443494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11</Words>
  <Application>Microsoft Office PowerPoint</Application>
  <PresentationFormat>Personalizado</PresentationFormat>
  <Paragraphs>2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Tahoma</vt:lpstr>
      <vt:lpstr>Tema de Office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user</dc:creator>
  <cp:lastModifiedBy>user</cp:lastModifiedBy>
  <cp:revision>3</cp:revision>
  <dcterms:created xsi:type="dcterms:W3CDTF">2023-05-10T18:51:03Z</dcterms:created>
  <dcterms:modified xsi:type="dcterms:W3CDTF">2023-05-11T03:39:29Z</dcterms:modified>
</cp:coreProperties>
</file>