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9" r:id="rId2"/>
    <p:sldId id="271" r:id="rId3"/>
    <p:sldId id="265" r:id="rId4"/>
    <p:sldId id="266" r:id="rId5"/>
    <p:sldId id="273" r:id="rId6"/>
    <p:sldId id="267" r:id="rId7"/>
    <p:sldId id="269" r:id="rId8"/>
    <p:sldId id="270" r:id="rId9"/>
  </p:sldIdLst>
  <p:sldSz cx="6502400" cy="4876800"/>
  <p:notesSz cx="6858000" cy="9144000"/>
  <p:defaultTextStyle>
    <a:defPPr>
      <a:defRPr lang="en-US"/>
    </a:defPPr>
    <a:lvl1pPr marL="0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127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252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379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506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631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758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885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7010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6" userDrawn="1">
          <p15:clr>
            <a:srgbClr val="A4A3A4"/>
          </p15:clr>
        </p15:guide>
        <p15:guide id="2" pos="204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C" initials="JC" lastIdx="0" clrIdx="0">
    <p:extLst>
      <p:ext uri="{19B8F6BF-5375-455C-9EA6-DF929625EA0E}">
        <p15:presenceInfo xmlns:p15="http://schemas.microsoft.com/office/powerpoint/2012/main" userId="J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7"/>
    <a:srgbClr val="FBFFFF"/>
    <a:srgbClr val="EAEAEA"/>
    <a:srgbClr val="353C6C"/>
    <a:srgbClr val="52B7D9"/>
    <a:srgbClr val="F9F3FD"/>
    <a:srgbClr val="211F20"/>
    <a:srgbClr val="2C86CF"/>
    <a:srgbClr val="13CF25"/>
    <a:srgbClr val="2F7E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408" autoAdjust="0"/>
    <p:restoredTop sz="94660"/>
  </p:normalViewPr>
  <p:slideViewPr>
    <p:cSldViewPr snapToGrid="0" showGuides="1">
      <p:cViewPr varScale="1">
        <p:scale>
          <a:sx n="157" d="100"/>
          <a:sy n="157" d="100"/>
        </p:scale>
        <p:origin x="624" y="138"/>
      </p:cViewPr>
      <p:guideLst>
        <p:guide orient="horz" pos="1536"/>
        <p:guide pos="20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3099C1-F36A-4AEB-8CC1-B7C7DB83E8E3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D057CF-45FA-4677-BB6C-851FC7E6075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160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680" y="798126"/>
            <a:ext cx="5527040" cy="1697849"/>
          </a:xfrm>
        </p:spPr>
        <p:txBody>
          <a:bodyPr anchor="b"/>
          <a:lstStyle>
            <a:lvl1pPr algn="ctr"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2800" y="2561450"/>
            <a:ext cx="4876800" cy="1177431"/>
          </a:xfrm>
        </p:spPr>
        <p:txBody>
          <a:bodyPr/>
          <a:lstStyle>
            <a:lvl1pPr marL="0" indent="0" algn="ctr">
              <a:buNone/>
              <a:defRPr sz="1707"/>
            </a:lvl1pPr>
            <a:lvl2pPr marL="325111" indent="0" algn="ctr">
              <a:buNone/>
              <a:defRPr sz="1422"/>
            </a:lvl2pPr>
            <a:lvl3pPr marL="650222" indent="0" algn="ctr">
              <a:buNone/>
              <a:defRPr sz="1280"/>
            </a:lvl3pPr>
            <a:lvl4pPr marL="975333" indent="0" algn="ctr">
              <a:buNone/>
              <a:defRPr sz="1138"/>
            </a:lvl4pPr>
            <a:lvl5pPr marL="1300445" indent="0" algn="ctr">
              <a:buNone/>
              <a:defRPr sz="1138"/>
            </a:lvl5pPr>
            <a:lvl6pPr marL="1625556" indent="0" algn="ctr">
              <a:buNone/>
              <a:defRPr sz="1138"/>
            </a:lvl6pPr>
            <a:lvl7pPr marL="1950667" indent="0" algn="ctr">
              <a:buNone/>
              <a:defRPr sz="1138"/>
            </a:lvl7pPr>
            <a:lvl8pPr marL="2275777" indent="0" algn="ctr">
              <a:buNone/>
              <a:defRPr sz="1138"/>
            </a:lvl8pPr>
            <a:lvl9pPr marL="2600887" indent="0" algn="ctr">
              <a:buNone/>
              <a:defRPr sz="113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342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86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53280" y="259645"/>
            <a:ext cx="1402080" cy="41328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7040" y="259645"/>
            <a:ext cx="4124960" cy="41328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239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676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54" y="1215816"/>
            <a:ext cx="5608320" cy="2028613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3654" y="3263619"/>
            <a:ext cx="5608320" cy="1066800"/>
          </a:xfrm>
        </p:spPr>
        <p:txBody>
          <a:bodyPr/>
          <a:lstStyle>
            <a:lvl1pPr marL="0" indent="0">
              <a:buNone/>
              <a:defRPr sz="1707">
                <a:solidFill>
                  <a:schemeClr val="tx1"/>
                </a:solidFill>
              </a:defRPr>
            </a:lvl1pPr>
            <a:lvl2pPr marL="325111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2pPr>
            <a:lvl3pPr marL="650222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3pPr>
            <a:lvl4pPr marL="975333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30044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625556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1950667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275777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600887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051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7040" y="1298223"/>
            <a:ext cx="2763520" cy="30942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91840" y="1298223"/>
            <a:ext cx="2763520" cy="30942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003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887" y="259646"/>
            <a:ext cx="5608320" cy="94262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887" y="1195495"/>
            <a:ext cx="2750820" cy="585893"/>
          </a:xfrm>
        </p:spPr>
        <p:txBody>
          <a:bodyPr anchor="b"/>
          <a:lstStyle>
            <a:lvl1pPr marL="0" indent="0">
              <a:buNone/>
              <a:defRPr sz="1707" b="1"/>
            </a:lvl1pPr>
            <a:lvl2pPr marL="325111" indent="0">
              <a:buNone/>
              <a:defRPr sz="1422" b="1"/>
            </a:lvl2pPr>
            <a:lvl3pPr marL="650222" indent="0">
              <a:buNone/>
              <a:defRPr sz="1280" b="1"/>
            </a:lvl3pPr>
            <a:lvl4pPr marL="975333" indent="0">
              <a:buNone/>
              <a:defRPr sz="1138" b="1"/>
            </a:lvl4pPr>
            <a:lvl5pPr marL="1300445" indent="0">
              <a:buNone/>
              <a:defRPr sz="1138" b="1"/>
            </a:lvl5pPr>
            <a:lvl6pPr marL="1625556" indent="0">
              <a:buNone/>
              <a:defRPr sz="1138" b="1"/>
            </a:lvl6pPr>
            <a:lvl7pPr marL="1950667" indent="0">
              <a:buNone/>
              <a:defRPr sz="1138" b="1"/>
            </a:lvl7pPr>
            <a:lvl8pPr marL="2275777" indent="0">
              <a:buNone/>
              <a:defRPr sz="1138" b="1"/>
            </a:lvl8pPr>
            <a:lvl9pPr marL="2600887" indent="0">
              <a:buNone/>
              <a:defRPr sz="11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887" y="1781388"/>
            <a:ext cx="2750820" cy="26201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40" y="1195495"/>
            <a:ext cx="2764367" cy="585893"/>
          </a:xfrm>
        </p:spPr>
        <p:txBody>
          <a:bodyPr anchor="b"/>
          <a:lstStyle>
            <a:lvl1pPr marL="0" indent="0">
              <a:buNone/>
              <a:defRPr sz="1707" b="1"/>
            </a:lvl1pPr>
            <a:lvl2pPr marL="325111" indent="0">
              <a:buNone/>
              <a:defRPr sz="1422" b="1"/>
            </a:lvl2pPr>
            <a:lvl3pPr marL="650222" indent="0">
              <a:buNone/>
              <a:defRPr sz="1280" b="1"/>
            </a:lvl3pPr>
            <a:lvl4pPr marL="975333" indent="0">
              <a:buNone/>
              <a:defRPr sz="1138" b="1"/>
            </a:lvl4pPr>
            <a:lvl5pPr marL="1300445" indent="0">
              <a:buNone/>
              <a:defRPr sz="1138" b="1"/>
            </a:lvl5pPr>
            <a:lvl6pPr marL="1625556" indent="0">
              <a:buNone/>
              <a:defRPr sz="1138" b="1"/>
            </a:lvl6pPr>
            <a:lvl7pPr marL="1950667" indent="0">
              <a:buNone/>
              <a:defRPr sz="1138" b="1"/>
            </a:lvl7pPr>
            <a:lvl8pPr marL="2275777" indent="0">
              <a:buNone/>
              <a:defRPr sz="1138" b="1"/>
            </a:lvl8pPr>
            <a:lvl9pPr marL="2600887" indent="0">
              <a:buNone/>
              <a:defRPr sz="11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91840" y="1781388"/>
            <a:ext cx="2764367" cy="26201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69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291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758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888" y="325120"/>
            <a:ext cx="2097193" cy="1137920"/>
          </a:xfrm>
        </p:spPr>
        <p:txBody>
          <a:bodyPr anchor="b"/>
          <a:lstStyle>
            <a:lvl1pPr>
              <a:defRPr sz="227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4367" y="702170"/>
            <a:ext cx="3291840" cy="3465689"/>
          </a:xfrm>
        </p:spPr>
        <p:txBody>
          <a:bodyPr/>
          <a:lstStyle>
            <a:lvl1pPr>
              <a:defRPr sz="2276"/>
            </a:lvl1pPr>
            <a:lvl2pPr>
              <a:defRPr sz="1991"/>
            </a:lvl2pPr>
            <a:lvl3pPr>
              <a:defRPr sz="1707"/>
            </a:lvl3pPr>
            <a:lvl4pPr>
              <a:defRPr sz="1422"/>
            </a:lvl4pPr>
            <a:lvl5pPr>
              <a:defRPr sz="1422"/>
            </a:lvl5pPr>
            <a:lvl6pPr>
              <a:defRPr sz="1422"/>
            </a:lvl6pPr>
            <a:lvl7pPr>
              <a:defRPr sz="1422"/>
            </a:lvl7pPr>
            <a:lvl8pPr>
              <a:defRPr sz="1422"/>
            </a:lvl8pPr>
            <a:lvl9pPr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7888" y="1463041"/>
            <a:ext cx="2097193" cy="2710463"/>
          </a:xfrm>
        </p:spPr>
        <p:txBody>
          <a:bodyPr/>
          <a:lstStyle>
            <a:lvl1pPr marL="0" indent="0">
              <a:buNone/>
              <a:defRPr sz="1138"/>
            </a:lvl1pPr>
            <a:lvl2pPr marL="325111" indent="0">
              <a:buNone/>
              <a:defRPr sz="996"/>
            </a:lvl2pPr>
            <a:lvl3pPr marL="650222" indent="0">
              <a:buNone/>
              <a:defRPr sz="853"/>
            </a:lvl3pPr>
            <a:lvl4pPr marL="975333" indent="0">
              <a:buNone/>
              <a:defRPr sz="711"/>
            </a:lvl4pPr>
            <a:lvl5pPr marL="1300445" indent="0">
              <a:buNone/>
              <a:defRPr sz="711"/>
            </a:lvl5pPr>
            <a:lvl6pPr marL="1625556" indent="0">
              <a:buNone/>
              <a:defRPr sz="711"/>
            </a:lvl6pPr>
            <a:lvl7pPr marL="1950667" indent="0">
              <a:buNone/>
              <a:defRPr sz="711"/>
            </a:lvl7pPr>
            <a:lvl8pPr marL="2275777" indent="0">
              <a:buNone/>
              <a:defRPr sz="711"/>
            </a:lvl8pPr>
            <a:lvl9pPr marL="2600887" indent="0">
              <a:buNone/>
              <a:defRPr sz="7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345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888" y="325120"/>
            <a:ext cx="2097193" cy="1137920"/>
          </a:xfrm>
        </p:spPr>
        <p:txBody>
          <a:bodyPr anchor="b"/>
          <a:lstStyle>
            <a:lvl1pPr>
              <a:defRPr sz="227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64367" y="702170"/>
            <a:ext cx="3291840" cy="3465689"/>
          </a:xfrm>
        </p:spPr>
        <p:txBody>
          <a:bodyPr anchor="t"/>
          <a:lstStyle>
            <a:lvl1pPr marL="0" indent="0">
              <a:buNone/>
              <a:defRPr sz="2276"/>
            </a:lvl1pPr>
            <a:lvl2pPr marL="325111" indent="0">
              <a:buNone/>
              <a:defRPr sz="1991"/>
            </a:lvl2pPr>
            <a:lvl3pPr marL="650222" indent="0">
              <a:buNone/>
              <a:defRPr sz="1707"/>
            </a:lvl3pPr>
            <a:lvl4pPr marL="975333" indent="0">
              <a:buNone/>
              <a:defRPr sz="1422"/>
            </a:lvl4pPr>
            <a:lvl5pPr marL="1300445" indent="0">
              <a:buNone/>
              <a:defRPr sz="1422"/>
            </a:lvl5pPr>
            <a:lvl6pPr marL="1625556" indent="0">
              <a:buNone/>
              <a:defRPr sz="1422"/>
            </a:lvl6pPr>
            <a:lvl7pPr marL="1950667" indent="0">
              <a:buNone/>
              <a:defRPr sz="1422"/>
            </a:lvl7pPr>
            <a:lvl8pPr marL="2275777" indent="0">
              <a:buNone/>
              <a:defRPr sz="1422"/>
            </a:lvl8pPr>
            <a:lvl9pPr marL="2600887" indent="0">
              <a:buNone/>
              <a:defRPr sz="14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7888" y="1463041"/>
            <a:ext cx="2097193" cy="2710463"/>
          </a:xfrm>
        </p:spPr>
        <p:txBody>
          <a:bodyPr/>
          <a:lstStyle>
            <a:lvl1pPr marL="0" indent="0">
              <a:buNone/>
              <a:defRPr sz="1138"/>
            </a:lvl1pPr>
            <a:lvl2pPr marL="325111" indent="0">
              <a:buNone/>
              <a:defRPr sz="996"/>
            </a:lvl2pPr>
            <a:lvl3pPr marL="650222" indent="0">
              <a:buNone/>
              <a:defRPr sz="853"/>
            </a:lvl3pPr>
            <a:lvl4pPr marL="975333" indent="0">
              <a:buNone/>
              <a:defRPr sz="711"/>
            </a:lvl4pPr>
            <a:lvl5pPr marL="1300445" indent="0">
              <a:buNone/>
              <a:defRPr sz="711"/>
            </a:lvl5pPr>
            <a:lvl6pPr marL="1625556" indent="0">
              <a:buNone/>
              <a:defRPr sz="711"/>
            </a:lvl6pPr>
            <a:lvl7pPr marL="1950667" indent="0">
              <a:buNone/>
              <a:defRPr sz="711"/>
            </a:lvl7pPr>
            <a:lvl8pPr marL="2275777" indent="0">
              <a:buNone/>
              <a:defRPr sz="711"/>
            </a:lvl8pPr>
            <a:lvl9pPr marL="2600887" indent="0">
              <a:buNone/>
              <a:defRPr sz="7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47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7041" y="259646"/>
            <a:ext cx="5608320" cy="9426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041" y="1298223"/>
            <a:ext cx="5608320" cy="3094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7040" y="4520072"/>
            <a:ext cx="1463040" cy="2596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98844-4E9F-45BA-B088-B933B756A4F9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53921" y="4520072"/>
            <a:ext cx="2194560" cy="2596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92320" y="4520072"/>
            <a:ext cx="1463040" cy="2596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E50E2-0146-4F79-B41B-5D94BE38FD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76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50222" rtl="0" eaLnBrk="1" latinLnBrk="0" hangingPunct="1">
        <a:lnSpc>
          <a:spcPct val="90000"/>
        </a:lnSpc>
        <a:spcBef>
          <a:spcPct val="0"/>
        </a:spcBef>
        <a:buNone/>
        <a:defRPr sz="31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555" indent="-162555" algn="l" defTabSz="650222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1991" kern="1200">
          <a:solidFill>
            <a:schemeClr val="tx1"/>
          </a:solidFill>
          <a:latin typeface="+mn-lt"/>
          <a:ea typeface="+mn-ea"/>
          <a:cs typeface="+mn-cs"/>
        </a:defRPr>
      </a:lvl1pPr>
      <a:lvl2pPr marL="487666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707" kern="1200">
          <a:solidFill>
            <a:schemeClr val="tx1"/>
          </a:solidFill>
          <a:latin typeface="+mn-lt"/>
          <a:ea typeface="+mn-ea"/>
          <a:cs typeface="+mn-cs"/>
        </a:defRPr>
      </a:lvl2pPr>
      <a:lvl3pPr marL="812777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422" kern="1200">
          <a:solidFill>
            <a:schemeClr val="tx1"/>
          </a:solidFill>
          <a:latin typeface="+mn-lt"/>
          <a:ea typeface="+mn-ea"/>
          <a:cs typeface="+mn-cs"/>
        </a:defRPr>
      </a:lvl3pPr>
      <a:lvl4pPr marL="1137888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+mn-lt"/>
          <a:ea typeface="+mn-ea"/>
          <a:cs typeface="+mn-cs"/>
        </a:defRPr>
      </a:lvl4pPr>
      <a:lvl5pPr marL="1462999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+mn-lt"/>
          <a:ea typeface="+mn-ea"/>
          <a:cs typeface="+mn-cs"/>
        </a:defRPr>
      </a:lvl5pPr>
      <a:lvl6pPr marL="1788110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+mn-lt"/>
          <a:ea typeface="+mn-ea"/>
          <a:cs typeface="+mn-cs"/>
        </a:defRPr>
      </a:lvl6pPr>
      <a:lvl7pPr marL="2113221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+mn-lt"/>
          <a:ea typeface="+mn-ea"/>
          <a:cs typeface="+mn-cs"/>
        </a:defRPr>
      </a:lvl7pPr>
      <a:lvl8pPr marL="2438333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+mn-lt"/>
          <a:ea typeface="+mn-ea"/>
          <a:cs typeface="+mn-cs"/>
        </a:defRPr>
      </a:lvl8pPr>
      <a:lvl9pPr marL="2763444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1pPr>
      <a:lvl2pPr marL="325111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2pPr>
      <a:lvl3pPr marL="650222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3pPr>
      <a:lvl4pPr marL="975333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4pPr>
      <a:lvl5pPr marL="1300445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5pPr>
      <a:lvl6pPr marL="1625556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6pPr>
      <a:lvl7pPr marL="1950667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7pPr>
      <a:lvl8pPr marL="2275777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8pPr>
      <a:lvl9pPr marL="2600887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fQDL8r3r_d4&amp;ab_channel=MikeMorrison" TargetMode="External"/><Relationship Id="rId3" Type="http://schemas.openxmlformats.org/officeDocument/2006/relationships/image" Target="../media/image8.gif"/><Relationship Id="rId7" Type="http://schemas.openxmlformats.org/officeDocument/2006/relationships/hyperlink" Target="https://www.youtube.com/channel/UCvFo8Iva2rr3uEBk4ERHY_Q" TargetMode="External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gif"/><Relationship Id="rId5" Type="http://schemas.openxmlformats.org/officeDocument/2006/relationships/image" Target="../media/image15.png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848DEECA-2D3D-478D-80E1-5D33457468CA}"/>
              </a:ext>
            </a:extLst>
          </p:cNvPr>
          <p:cNvSpPr/>
          <p:nvPr/>
        </p:nvSpPr>
        <p:spPr>
          <a:xfrm>
            <a:off x="2" y="-1"/>
            <a:ext cx="6502398" cy="48768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3" name="sci" descr="A picture containing shirt&#10;&#10;Description automatically generated">
            <a:extLst>
              <a:ext uri="{FF2B5EF4-FFF2-40B4-BE49-F238E27FC236}">
                <a16:creationId xmlns="" xmlns:a16="http://schemas.microsoft.com/office/drawing/2014/main" id="{C420452E-E1E8-4892-9194-B77463B9A82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5666" y="2438399"/>
            <a:ext cx="1669449" cy="3367732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="" xmlns:a16="http://schemas.microsoft.com/office/drawing/2014/main" id="{B0514180-6EA9-49E4-8502-E926A49D67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148416" y="2103708"/>
            <a:ext cx="677475" cy="6774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B07EC0F-2B9F-4836-B840-915561AAD459}"/>
              </a:ext>
            </a:extLst>
          </p:cNvPr>
          <p:cNvSpPr txBox="1"/>
          <p:nvPr/>
        </p:nvSpPr>
        <p:spPr>
          <a:xfrm>
            <a:off x="1199066" y="388078"/>
            <a:ext cx="51001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En</a:t>
            </a:r>
            <a:r>
              <a:rPr lang="en-US" sz="4000" dirty="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la </a:t>
            </a:r>
            <a:r>
              <a:rPr lang="en-US" sz="4000" dirty="0" err="1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primera</a:t>
            </a:r>
            <a:r>
              <a:rPr lang="en-US" sz="4000" dirty="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diapositiva</a:t>
            </a:r>
            <a:r>
              <a:rPr lang="en-US" sz="4000" dirty="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, </a:t>
            </a:r>
            <a:r>
              <a:rPr lang="en-US" sz="4000" dirty="0" err="1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destaque</a:t>
            </a:r>
            <a:r>
              <a:rPr lang="en-US" sz="4000" dirty="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el </a:t>
            </a:r>
            <a:r>
              <a:rPr lang="en-US" sz="4000" dirty="0" err="1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mensaje</a:t>
            </a:r>
            <a:r>
              <a:rPr lang="en-US" sz="4000" dirty="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principal del </a:t>
            </a:r>
            <a:r>
              <a:rPr lang="en-US" sz="4000" dirty="0" err="1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estudio</a:t>
            </a:r>
            <a:endParaRPr lang="en-US" sz="4000" dirty="0">
              <a:solidFill>
                <a:schemeClr val="bg1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73CD4C33-36F8-47D5-885D-EF46BD40C5E4}"/>
              </a:ext>
            </a:extLst>
          </p:cNvPr>
          <p:cNvSpPr txBox="1"/>
          <p:nvPr/>
        </p:nvSpPr>
        <p:spPr>
          <a:xfrm>
            <a:off x="1235873" y="3978713"/>
            <a:ext cx="51001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Pueden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incluir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sus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propias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imágenes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!</a:t>
            </a:r>
            <a:endParaRPr lang="en-US" sz="2400" dirty="0">
              <a:solidFill>
                <a:schemeClr val="bg1">
                  <a:lumMod val="6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2" name="Graphic 11">
            <a:extLst>
              <a:ext uri="{FF2B5EF4-FFF2-40B4-BE49-F238E27FC236}">
                <a16:creationId xmlns="" xmlns:a16="http://schemas.microsoft.com/office/drawing/2014/main" id="{DAB48AFD-94D9-4331-8B34-1468CA4385B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1926" y="2438501"/>
            <a:ext cx="753947" cy="753947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="" xmlns:a16="http://schemas.microsoft.com/office/drawing/2014/main" id="{4FD292D9-882A-4FF5-8269-878DE361CFC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409" y="1822450"/>
            <a:ext cx="628948" cy="628948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="" xmlns:a16="http://schemas.microsoft.com/office/drawing/2014/main" id="{9C6958FF-61D2-43D0-984A-2EEFAF718C3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7690" y="2210022"/>
            <a:ext cx="482751" cy="482751"/>
          </a:xfrm>
          <a:prstGeom prst="rect">
            <a:avLst/>
          </a:prstGeom>
        </p:spPr>
      </p:pic>
      <p:cxnSp>
        <p:nvCxnSpPr>
          <p:cNvPr id="19" name="Straight Arrow Connector 18">
            <a:extLst>
              <a:ext uri="{FF2B5EF4-FFF2-40B4-BE49-F238E27FC236}">
                <a16:creationId xmlns="" xmlns:a16="http://schemas.microsoft.com/office/drawing/2014/main" id="{3841D683-A416-41F8-B63B-636D0BEA68B7}"/>
              </a:ext>
            </a:extLst>
          </p:cNvPr>
          <p:cNvCxnSpPr>
            <a:cxnSpLocks/>
          </p:cNvCxnSpPr>
          <p:nvPr/>
        </p:nvCxnSpPr>
        <p:spPr>
          <a:xfrm flipH="1">
            <a:off x="774700" y="4203700"/>
            <a:ext cx="511973" cy="0"/>
          </a:xfrm>
          <a:prstGeom prst="straightConnector1">
            <a:avLst/>
          </a:prstGeom>
          <a:ln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 descr="A picture containing drawing&#10;&#10;Description automatically generated">
            <a:extLst>
              <a:ext uri="{FF2B5EF4-FFF2-40B4-BE49-F238E27FC236}">
                <a16:creationId xmlns="" xmlns:a16="http://schemas.microsoft.com/office/drawing/2014/main" id="{47CAFA97-DB4D-41FB-83F3-58CCD626C22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500" y="4440378"/>
            <a:ext cx="386703" cy="38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78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="" xmlns:a16="http://schemas.microsoft.com/office/drawing/2014/main" id="{A22C7B96-16FE-49F9-8262-E5FCEBC006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l="5256"/>
          <a:stretch/>
        </p:blipFill>
        <p:spPr>
          <a:xfrm>
            <a:off x="141384" y="904090"/>
            <a:ext cx="6310917" cy="21376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6876201-50C0-4406-93C2-C3BB5B7F8591}"/>
              </a:ext>
            </a:extLst>
          </p:cNvPr>
          <p:cNvSpPr txBox="1"/>
          <p:nvPr/>
        </p:nvSpPr>
        <p:spPr>
          <a:xfrm>
            <a:off x="184149" y="3204360"/>
            <a:ext cx="62681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Segoe UI Black" panose="020B0A02040204020203" pitchFamily="34" charset="0"/>
                <a:ea typeface="Segoe UI Black" panose="020B0A02040204020203" pitchFamily="34" charset="0"/>
              </a:rPr>
              <a:t>Agregue</a:t>
            </a:r>
            <a:r>
              <a:rPr lang="en-US" sz="2400" dirty="0" smtClean="0"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n-US" sz="2400" dirty="0" err="1" smtClean="0">
                <a:latin typeface="Segoe UI Black" panose="020B0A02040204020203" pitchFamily="34" charset="0"/>
                <a:ea typeface="Segoe UI Black" panose="020B0A02040204020203" pitchFamily="34" charset="0"/>
              </a:rPr>
              <a:t>alguna</a:t>
            </a:r>
            <a:r>
              <a:rPr lang="en-US" sz="2400" dirty="0" smtClean="0"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n-US" sz="2400" dirty="0" err="1" smtClean="0">
                <a:latin typeface="Segoe UI Black" panose="020B0A02040204020203" pitchFamily="34" charset="0"/>
                <a:ea typeface="Segoe UI Black" panose="020B0A02040204020203" pitchFamily="34" charset="0"/>
              </a:rPr>
              <a:t>figura</a:t>
            </a:r>
            <a:r>
              <a:rPr lang="en-US" sz="2400" dirty="0" smtClean="0">
                <a:latin typeface="Segoe UI Black" panose="020B0A02040204020203" pitchFamily="34" charset="0"/>
                <a:ea typeface="Segoe UI Black" panose="020B0A02040204020203" pitchFamily="34" charset="0"/>
              </a:rPr>
              <a:t> clave </a:t>
            </a:r>
            <a:r>
              <a:rPr lang="en-US" sz="2400" dirty="0" err="1" smtClean="0">
                <a:latin typeface="Segoe UI Black" panose="020B0A02040204020203" pitchFamily="34" charset="0"/>
                <a:ea typeface="Segoe UI Black" panose="020B0A02040204020203" pitchFamily="34" charset="0"/>
              </a:rPr>
              <a:t>que</a:t>
            </a:r>
            <a:r>
              <a:rPr lang="en-US" sz="2400" dirty="0" smtClean="0"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n-US" sz="2400" dirty="0" err="1" smtClean="0">
                <a:latin typeface="Segoe UI Black" panose="020B0A02040204020203" pitchFamily="34" charset="0"/>
                <a:ea typeface="Segoe UI Black" panose="020B0A02040204020203" pitchFamily="34" charset="0"/>
              </a:rPr>
              <a:t>respalde</a:t>
            </a:r>
            <a:r>
              <a:rPr lang="en-US" sz="2400" dirty="0" smtClean="0">
                <a:latin typeface="Segoe UI Black" panose="020B0A02040204020203" pitchFamily="34" charset="0"/>
                <a:ea typeface="Segoe UI Black" panose="020B0A02040204020203" pitchFamily="34" charset="0"/>
              </a:rPr>
              <a:t> el </a:t>
            </a:r>
            <a:r>
              <a:rPr lang="en-US" sz="2400" dirty="0" err="1" smtClean="0">
                <a:latin typeface="Segoe UI Black" panose="020B0A02040204020203" pitchFamily="34" charset="0"/>
                <a:ea typeface="Segoe UI Black" panose="020B0A02040204020203" pitchFamily="34" charset="0"/>
              </a:rPr>
              <a:t>mensaje</a:t>
            </a:r>
            <a:r>
              <a:rPr lang="en-US" sz="2400" dirty="0" smtClean="0">
                <a:latin typeface="Segoe UI Black" panose="020B0A02040204020203" pitchFamily="34" charset="0"/>
                <a:ea typeface="Segoe UI Black" panose="020B0A02040204020203" pitchFamily="34" charset="0"/>
              </a:rPr>
              <a:t> principal.</a:t>
            </a:r>
            <a:endParaRPr lang="en-US" sz="2000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="" xmlns:a16="http://schemas.microsoft.com/office/drawing/2014/main" id="{02310E05-6104-43AD-8D26-6593593CB1B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8450" y="4527550"/>
            <a:ext cx="3238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44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211F20"/>
            </a:gs>
            <a:gs pos="0">
              <a:schemeClr val="tx1">
                <a:lumMod val="85000"/>
                <a:lumOff val="15000"/>
              </a:schemeClr>
            </a:gs>
          </a:gsLst>
          <a:lin ang="14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B020DABB-5048-4E3B-BFF0-CBAFE55FB5F7}"/>
              </a:ext>
            </a:extLst>
          </p:cNvPr>
          <p:cNvSpPr txBox="1"/>
          <p:nvPr/>
        </p:nvSpPr>
        <p:spPr>
          <a:xfrm>
            <a:off x="694857" y="1477118"/>
            <a:ext cx="5112689" cy="1734064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667" dirty="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¿</a:t>
            </a:r>
            <a:r>
              <a:rPr lang="en-US" sz="2667" dirty="0" err="1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Porqué</a:t>
            </a:r>
            <a:r>
              <a:rPr lang="en-US" sz="2667" dirty="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667" dirty="0" err="1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es</a:t>
            </a:r>
            <a:r>
              <a:rPr lang="en-US" sz="2667" dirty="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667" dirty="0" err="1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importante</a:t>
            </a:r>
            <a:r>
              <a:rPr lang="en-US" sz="2667" dirty="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?</a:t>
            </a:r>
          </a:p>
          <a:p>
            <a:r>
              <a:rPr lang="en-US" sz="2667" dirty="0" err="1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Expliquen</a:t>
            </a:r>
            <a:r>
              <a:rPr lang="en-US" sz="2667" dirty="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667" dirty="0" err="1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en</a:t>
            </a:r>
            <a:r>
              <a:rPr lang="en-US" sz="2667" dirty="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667" dirty="0" err="1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pocas</a:t>
            </a:r>
            <a:r>
              <a:rPr lang="en-US" sz="2667" dirty="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667" dirty="0" err="1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líneas</a:t>
            </a:r>
            <a:r>
              <a:rPr lang="en-US" sz="2667" dirty="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667" dirty="0" err="1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porqué</a:t>
            </a:r>
            <a:r>
              <a:rPr lang="en-US" sz="2667" dirty="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667" dirty="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el </a:t>
            </a:r>
            <a:r>
              <a:rPr lang="en-US" sz="2667" dirty="0" err="1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estudio</a:t>
            </a:r>
            <a:r>
              <a:rPr lang="en-US" sz="2667" dirty="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667" dirty="0" err="1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es</a:t>
            </a:r>
            <a:r>
              <a:rPr lang="en-US" sz="2667" dirty="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667" dirty="0" err="1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relevante</a:t>
            </a:r>
            <a:endParaRPr lang="en-US" sz="2667" dirty="0">
              <a:solidFill>
                <a:schemeClr val="bg1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="" xmlns:a16="http://schemas.microsoft.com/office/drawing/2014/main" id="{ED0A8E0D-5975-4720-8C32-9B214C394D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405" y="4421323"/>
            <a:ext cx="386703" cy="38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587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3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C9CAC0E-0ECB-4887-9EA4-ADC2414F43FB}"/>
              </a:ext>
            </a:extLst>
          </p:cNvPr>
          <p:cNvSpPr txBox="1"/>
          <p:nvPr/>
        </p:nvSpPr>
        <p:spPr>
          <a:xfrm>
            <a:off x="420604" y="395268"/>
            <a:ext cx="59965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Muestren</a:t>
            </a:r>
            <a:r>
              <a:rPr lang="en-US" sz="2800" dirty="0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dirty="0" err="1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sus</a:t>
            </a:r>
            <a:r>
              <a:rPr lang="en-US" sz="2800" dirty="0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dirty="0" err="1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métodos</a:t>
            </a:r>
            <a:r>
              <a:rPr lang="en-US" sz="2800" dirty="0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dirty="0" err="1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en</a:t>
            </a:r>
            <a:r>
              <a:rPr lang="en-US" sz="2800" dirty="0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dirty="0" err="1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etapas</a:t>
            </a:r>
            <a:endParaRPr lang="en-US" sz="2800" dirty="0" smtClean="0">
              <a:latin typeface="Segoe UI Black" panose="020B0A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r>
              <a:rPr lang="en-US" sz="2000" dirty="0" err="1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Por</a:t>
            </a:r>
            <a:r>
              <a:rPr lang="en-US" sz="2000" dirty="0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dirty="0" err="1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ejemplo</a:t>
            </a:r>
            <a:r>
              <a:rPr lang="en-US" sz="2000" dirty="0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:</a:t>
            </a:r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9D8FDA3-19F7-445C-94F1-EB76873267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2206" r="63180"/>
          <a:stretch/>
        </p:blipFill>
        <p:spPr>
          <a:xfrm>
            <a:off x="420604" y="1957827"/>
            <a:ext cx="3428487" cy="174328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4D58F2AF-0B4B-401E-AB00-31B5BAD25420}"/>
              </a:ext>
            </a:extLst>
          </p:cNvPr>
          <p:cNvSpPr txBox="1"/>
          <p:nvPr/>
        </p:nvSpPr>
        <p:spPr>
          <a:xfrm>
            <a:off x="420604" y="1695705"/>
            <a:ext cx="223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solidFill>
                  <a:srgbClr val="353C6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Muestra</a:t>
            </a:r>
            <a:endParaRPr lang="en-US" sz="1600" dirty="0">
              <a:solidFill>
                <a:srgbClr val="353C6C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="" xmlns:a16="http://schemas.microsoft.com/office/drawing/2014/main" id="{E13252B1-405B-4B2A-B496-ECB941020628}"/>
              </a:ext>
            </a:extLst>
          </p:cNvPr>
          <p:cNvSpPr/>
          <p:nvPr/>
        </p:nvSpPr>
        <p:spPr>
          <a:xfrm>
            <a:off x="1301477" y="1351967"/>
            <a:ext cx="353419" cy="353419"/>
          </a:xfrm>
          <a:prstGeom prst="ellipse">
            <a:avLst/>
          </a:prstGeom>
          <a:solidFill>
            <a:srgbClr val="353C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="" xmlns:a16="http://schemas.microsoft.com/office/drawing/2014/main" id="{3DB052DE-47FD-41E8-8FFB-DA3256CC5B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8450" y="4527550"/>
            <a:ext cx="3238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762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3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9D8FDA3-19F7-445C-94F1-EB76873267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2206" r="40987"/>
          <a:stretch/>
        </p:blipFill>
        <p:spPr>
          <a:xfrm>
            <a:off x="420604" y="1957827"/>
            <a:ext cx="5494902" cy="174328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4D58F2AF-0B4B-401E-AB00-31B5BAD25420}"/>
              </a:ext>
            </a:extLst>
          </p:cNvPr>
          <p:cNvSpPr txBox="1"/>
          <p:nvPr/>
        </p:nvSpPr>
        <p:spPr>
          <a:xfrm>
            <a:off x="420604" y="1695705"/>
            <a:ext cx="223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solidFill>
                  <a:srgbClr val="353C6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Muestra</a:t>
            </a:r>
            <a:endParaRPr lang="en-US" sz="1600" dirty="0">
              <a:solidFill>
                <a:srgbClr val="353C6C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C017872F-5D1D-481F-B388-9C63E655D94E}"/>
              </a:ext>
            </a:extLst>
          </p:cNvPr>
          <p:cNvSpPr txBox="1"/>
          <p:nvPr/>
        </p:nvSpPr>
        <p:spPr>
          <a:xfrm>
            <a:off x="3375498" y="1695705"/>
            <a:ext cx="25400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solidFill>
                  <a:srgbClr val="353C6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Proteínas</a:t>
            </a:r>
            <a:r>
              <a:rPr lang="en-US" sz="1600" dirty="0" smtClean="0">
                <a:solidFill>
                  <a:srgbClr val="353C6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n-US" sz="1600" dirty="0" err="1" smtClean="0">
                <a:solidFill>
                  <a:srgbClr val="353C6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suspendidas</a:t>
            </a:r>
            <a:endParaRPr lang="en-US" sz="1600" dirty="0">
              <a:solidFill>
                <a:srgbClr val="353C6C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="" xmlns:a16="http://schemas.microsoft.com/office/drawing/2014/main" id="{E13252B1-405B-4B2A-B496-ECB941020628}"/>
              </a:ext>
            </a:extLst>
          </p:cNvPr>
          <p:cNvSpPr/>
          <p:nvPr/>
        </p:nvSpPr>
        <p:spPr>
          <a:xfrm>
            <a:off x="1301477" y="1351967"/>
            <a:ext cx="353419" cy="353419"/>
          </a:xfrm>
          <a:prstGeom prst="ellipse">
            <a:avLst/>
          </a:prstGeom>
          <a:solidFill>
            <a:srgbClr val="353C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8" name="Oval 7">
            <a:extLst>
              <a:ext uri="{FF2B5EF4-FFF2-40B4-BE49-F238E27FC236}">
                <a16:creationId xmlns="" xmlns:a16="http://schemas.microsoft.com/office/drawing/2014/main" id="{7555CE82-AA4C-465E-992B-169D0BB85992}"/>
              </a:ext>
            </a:extLst>
          </p:cNvPr>
          <p:cNvSpPr/>
          <p:nvPr/>
        </p:nvSpPr>
        <p:spPr>
          <a:xfrm>
            <a:off x="4622442" y="1351967"/>
            <a:ext cx="353419" cy="353419"/>
          </a:xfrm>
          <a:prstGeom prst="ellipse">
            <a:avLst/>
          </a:prstGeom>
          <a:solidFill>
            <a:srgbClr val="353C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="" xmlns:a16="http://schemas.microsoft.com/office/drawing/2014/main" id="{411F553F-E591-4A5B-9588-F3A09CC095A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8450" y="4527550"/>
            <a:ext cx="323850" cy="323850"/>
          </a:xfrm>
          <a:prstGeom prst="rect">
            <a:avLst/>
          </a:prstGeom>
        </p:spPr>
      </p:pic>
      <p:sp>
        <p:nvSpPr>
          <p:cNvPr id="11" name="TextBox 3">
            <a:extLst>
              <a:ext uri="{FF2B5EF4-FFF2-40B4-BE49-F238E27FC236}">
                <a16:creationId xmlns="" xmlns:a16="http://schemas.microsoft.com/office/drawing/2014/main" id="{BC9CAC0E-0ECB-4887-9EA4-ADC2414F43FB}"/>
              </a:ext>
            </a:extLst>
          </p:cNvPr>
          <p:cNvSpPr txBox="1"/>
          <p:nvPr/>
        </p:nvSpPr>
        <p:spPr>
          <a:xfrm>
            <a:off x="420604" y="395268"/>
            <a:ext cx="59965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Muestren</a:t>
            </a:r>
            <a:r>
              <a:rPr lang="en-US" sz="2800" dirty="0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dirty="0" err="1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sus</a:t>
            </a:r>
            <a:r>
              <a:rPr lang="en-US" sz="2800" dirty="0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dirty="0" err="1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métodos</a:t>
            </a:r>
            <a:r>
              <a:rPr lang="en-US" sz="2800" dirty="0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dirty="0" err="1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en</a:t>
            </a:r>
            <a:r>
              <a:rPr lang="en-US" sz="2800" dirty="0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dirty="0" err="1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etapas</a:t>
            </a:r>
            <a:endParaRPr lang="en-US" sz="2800" dirty="0" smtClean="0">
              <a:latin typeface="Segoe UI Black" panose="020B0A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r>
              <a:rPr lang="en-US" sz="2000" dirty="0" err="1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Por</a:t>
            </a:r>
            <a:r>
              <a:rPr lang="en-US" sz="2000" dirty="0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dirty="0" err="1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ejemplo</a:t>
            </a:r>
            <a:r>
              <a:rPr lang="en-US" sz="2000" dirty="0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:</a:t>
            </a:r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420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AB5384E-BB7A-4E91-950C-6E0B0C94F67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5380" y="141419"/>
            <a:ext cx="6326640" cy="628415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Segoe UI Black" panose="020B0A02040204020203" pitchFamily="34" charset="0"/>
                <a:ea typeface="Segoe UI Black" panose="020B0A02040204020203" pitchFamily="34" charset="0"/>
              </a:rPr>
              <a:t>Listo</a:t>
            </a:r>
            <a:r>
              <a:rPr lang="en-US" dirty="0" smtClean="0">
                <a:latin typeface="Segoe UI Black" panose="020B0A02040204020203" pitchFamily="34" charset="0"/>
                <a:ea typeface="Segoe UI Black" panose="020B0A02040204020203" pitchFamily="34" charset="0"/>
              </a:rPr>
              <a:t>? Genial! </a:t>
            </a:r>
            <a:r>
              <a:rPr lang="en-US" dirty="0" err="1" smtClean="0">
                <a:latin typeface="Segoe UI Black" panose="020B0A02040204020203" pitchFamily="34" charset="0"/>
                <a:ea typeface="Segoe UI Black" panose="020B0A02040204020203" pitchFamily="34" charset="0"/>
              </a:rPr>
              <a:t>Ahora</a:t>
            </a:r>
            <a:r>
              <a:rPr lang="en-US" dirty="0" smtClean="0"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n-US" dirty="0" err="1" smtClean="0">
                <a:latin typeface="Segoe UI Black" panose="020B0A02040204020203" pitchFamily="34" charset="0"/>
                <a:ea typeface="Segoe UI Black" panose="020B0A02040204020203" pitchFamily="34" charset="0"/>
              </a:rPr>
              <a:t>graben</a:t>
            </a:r>
            <a:r>
              <a:rPr lang="en-US" dirty="0" smtClean="0">
                <a:latin typeface="Segoe UI Black" panose="020B0A02040204020203" pitchFamily="34" charset="0"/>
                <a:ea typeface="Segoe UI Black" panose="020B0A02040204020203" pitchFamily="34" charset="0"/>
              </a:rPr>
              <a:t> el archive </a:t>
            </a:r>
            <a:r>
              <a:rPr lang="en-US" dirty="0" err="1" smtClean="0">
                <a:latin typeface="Segoe UI Black" panose="020B0A02040204020203" pitchFamily="34" charset="0"/>
                <a:ea typeface="Segoe UI Black" panose="020B0A02040204020203" pitchFamily="34" charset="0"/>
              </a:rPr>
              <a:t>como</a:t>
            </a:r>
            <a:r>
              <a:rPr lang="en-US" dirty="0" smtClean="0">
                <a:latin typeface="Segoe UI Black" panose="020B0A02040204020203" pitchFamily="34" charset="0"/>
                <a:ea typeface="Segoe UI Black" panose="020B0A02040204020203" pitchFamily="34" charset="0"/>
              </a:rPr>
              <a:t> GIF </a:t>
            </a:r>
            <a:r>
              <a:rPr lang="en-US" dirty="0" err="1" smtClean="0">
                <a:latin typeface="Segoe UI Black" panose="020B0A02040204020203" pitchFamily="34" charset="0"/>
                <a:ea typeface="Segoe UI Black" panose="020B0A02040204020203" pitchFamily="34" charset="0"/>
              </a:rPr>
              <a:t>animado</a:t>
            </a:r>
            <a:endParaRPr lang="en-US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79F0D5A2-C40F-48A3-9A58-7D6CE2426D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507" y="1138435"/>
            <a:ext cx="971685" cy="94628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CBC6D7-3147-4300-BD1F-BADE4AD052B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0845" r="29187"/>
          <a:stretch/>
        </p:blipFill>
        <p:spPr>
          <a:xfrm>
            <a:off x="1876444" y="1148138"/>
            <a:ext cx="1414134" cy="130566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A221C79-496C-4D77-9A85-275243AC50D5}"/>
              </a:ext>
            </a:extLst>
          </p:cNvPr>
          <p:cNvSpPr txBox="1"/>
          <p:nvPr/>
        </p:nvSpPr>
        <p:spPr>
          <a:xfrm>
            <a:off x="504921" y="2483872"/>
            <a:ext cx="868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1. </a:t>
            </a:r>
            <a:r>
              <a:rPr lang="en-US" sz="1200" b="1" dirty="0" err="1" smtClean="0"/>
              <a:t>Archivo</a:t>
            </a:r>
            <a:endParaRPr lang="en-US" sz="1200" b="1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071051EC-C15E-415B-86AC-DB359ED018DE}"/>
              </a:ext>
            </a:extLst>
          </p:cNvPr>
          <p:cNvSpPr txBox="1"/>
          <p:nvPr/>
        </p:nvSpPr>
        <p:spPr>
          <a:xfrm>
            <a:off x="1780121" y="2478308"/>
            <a:ext cx="9716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2. </a:t>
            </a:r>
            <a:r>
              <a:rPr lang="en-US" sz="1200" b="1" dirty="0" err="1" smtClean="0"/>
              <a:t>Exportar</a:t>
            </a:r>
            <a:endParaRPr lang="en-US" sz="1200" b="1" dirty="0"/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53D5E931-4AA4-4F53-8F17-41183D2CE4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507" y="3129472"/>
            <a:ext cx="1320941" cy="130566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F3B5F89-985F-4D4C-B932-8FD9E264A4BE}"/>
              </a:ext>
            </a:extLst>
          </p:cNvPr>
          <p:cNvSpPr txBox="1"/>
          <p:nvPr/>
        </p:nvSpPr>
        <p:spPr>
          <a:xfrm>
            <a:off x="488567" y="4453455"/>
            <a:ext cx="18875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3. </a:t>
            </a:r>
            <a:r>
              <a:rPr lang="en-US" sz="1200" b="1" dirty="0" err="1" smtClean="0"/>
              <a:t>Crear</a:t>
            </a:r>
            <a:r>
              <a:rPr lang="en-US" sz="1200" b="1" dirty="0" smtClean="0"/>
              <a:t> GIF </a:t>
            </a:r>
            <a:r>
              <a:rPr lang="en-US" sz="1200" b="1" dirty="0" err="1" smtClean="0"/>
              <a:t>animado</a:t>
            </a:r>
            <a:endParaRPr lang="en-US" sz="1200" b="1" dirty="0"/>
          </a:p>
        </p:txBody>
      </p:sp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8D6640F7-19A6-4801-97AE-A8B42DF2E7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8687" y="3129472"/>
            <a:ext cx="1868802" cy="1305669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="" xmlns:a16="http://schemas.microsoft.com/office/drawing/2014/main" id="{28BEBB5E-B784-4F16-B25A-BD6602AEBB62}"/>
              </a:ext>
            </a:extLst>
          </p:cNvPr>
          <p:cNvCxnSpPr>
            <a:cxnSpLocks/>
          </p:cNvCxnSpPr>
          <p:nvPr/>
        </p:nvCxnSpPr>
        <p:spPr>
          <a:xfrm>
            <a:off x="811554" y="1411363"/>
            <a:ext cx="1207980" cy="80287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="" xmlns:a16="http://schemas.microsoft.com/office/drawing/2014/main" id="{5027D3A4-7505-4B8A-B210-36FA7C77CB52}"/>
              </a:ext>
            </a:extLst>
          </p:cNvPr>
          <p:cNvSpPr/>
          <p:nvPr/>
        </p:nvSpPr>
        <p:spPr>
          <a:xfrm>
            <a:off x="771135" y="1370827"/>
            <a:ext cx="142730" cy="14273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956B9452-0FC6-48B3-85E9-A756792B6930}"/>
              </a:ext>
            </a:extLst>
          </p:cNvPr>
          <p:cNvSpPr txBox="1"/>
          <p:nvPr/>
        </p:nvSpPr>
        <p:spPr>
          <a:xfrm>
            <a:off x="2485071" y="4444844"/>
            <a:ext cx="33323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4. </a:t>
            </a:r>
            <a:r>
              <a:rPr lang="en-US" sz="1200" b="1" dirty="0" err="1" smtClean="0"/>
              <a:t>Calidad</a:t>
            </a:r>
            <a:r>
              <a:rPr lang="en-US" sz="1200" b="1" dirty="0" smtClean="0"/>
              <a:t> </a:t>
            </a:r>
            <a:r>
              <a:rPr lang="en-US" sz="1200" dirty="0" smtClean="0"/>
              <a:t>Media y </a:t>
            </a:r>
            <a:r>
              <a:rPr lang="en-US" sz="1200" b="1" dirty="0" err="1" smtClean="0"/>
              <a:t>Segundos</a:t>
            </a:r>
            <a:r>
              <a:rPr lang="en-US" sz="1200" b="1" dirty="0" smtClean="0"/>
              <a:t> entre 4-5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734950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6B8B4630-B62D-4F4E-828C-EB281AD2B3BE}"/>
              </a:ext>
            </a:extLst>
          </p:cNvPr>
          <p:cNvSpPr txBox="1"/>
          <p:nvPr/>
        </p:nvSpPr>
        <p:spPr>
          <a:xfrm>
            <a:off x="964888" y="2386307"/>
            <a:ext cx="5497620" cy="1200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Extras.</a:t>
            </a:r>
          </a:p>
          <a:p>
            <a: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Segoe UI Light" panose="020B05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Antes de </a:t>
            </a:r>
            <a:r>
              <a:rPr lang="en-US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Segoe UI Light" panose="020B05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generar</a:t>
            </a:r>
            <a: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Segoe UI Light" panose="020B05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 el gif </a:t>
            </a:r>
            <a:r>
              <a:rPr lang="en-US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Segoe UI Light" panose="020B05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animado</a:t>
            </a:r>
            <a: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Segoe UI Light" panose="020B05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, </a:t>
            </a:r>
            <a:r>
              <a:rPr lang="en-US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Segoe UI Light" panose="020B05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borre</a:t>
            </a:r>
            <a: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Segoe UI Light" panose="020B05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Segoe UI Light" panose="020B05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ésta</a:t>
            </a:r>
            <a: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Segoe UI Light" panose="020B05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 y </a:t>
            </a:r>
            <a:r>
              <a:rPr lang="en-US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Segoe UI Light" panose="020B05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las</a:t>
            </a:r>
            <a: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Segoe UI Light" panose="020B05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Segoe UI Light" panose="020B05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siguientes</a:t>
            </a:r>
            <a: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Segoe UI Light" panose="020B05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Segoe UI Light" panose="020B05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diapositivas</a:t>
            </a:r>
            <a:r>
              <a:rPr lang="en-US" dirty="0" smtClean="0">
                <a:solidFill>
                  <a:schemeClr val="bg1"/>
                </a:solidFill>
                <a:latin typeface="Segoe UI Light" panose="020B05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.</a:t>
            </a:r>
            <a:endParaRPr lang="en-US" dirty="0">
              <a:solidFill>
                <a:schemeClr val="bg1"/>
              </a:solidFill>
              <a:latin typeface="Segoe UI Light" panose="020B0502040204020203" pitchFamily="34" charset="0"/>
              <a:ea typeface="Segoe UI Black" panose="020B0A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Arrow: Down 4">
            <a:extLst>
              <a:ext uri="{FF2B5EF4-FFF2-40B4-BE49-F238E27FC236}">
                <a16:creationId xmlns="" xmlns:a16="http://schemas.microsoft.com/office/drawing/2014/main" id="{5E6A3728-9085-4555-9FB7-7BFC36D53630}"/>
              </a:ext>
            </a:extLst>
          </p:cNvPr>
          <p:cNvSpPr/>
          <p:nvPr/>
        </p:nvSpPr>
        <p:spPr>
          <a:xfrm>
            <a:off x="230314" y="2580495"/>
            <a:ext cx="487742" cy="664283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="" xmlns:a16="http://schemas.microsoft.com/office/drawing/2014/main" id="{D56BC279-1423-410A-AAEB-A913E38160CB}"/>
              </a:ext>
            </a:extLst>
          </p:cNvPr>
          <p:cNvCxnSpPr>
            <a:cxnSpLocks/>
          </p:cNvCxnSpPr>
          <p:nvPr/>
        </p:nvCxnSpPr>
        <p:spPr>
          <a:xfrm>
            <a:off x="230314" y="2187829"/>
            <a:ext cx="6041772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9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CCB5CC87-76AD-463C-BAD1-36F71A2400A3}"/>
              </a:ext>
            </a:extLst>
          </p:cNvPr>
          <p:cNvSpPr/>
          <p:nvPr/>
        </p:nvSpPr>
        <p:spPr>
          <a:xfrm>
            <a:off x="184357" y="2212639"/>
            <a:ext cx="3067243" cy="1058458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  <a:prstDash val="solid"/>
            <a:extLst>
              <a:ext uri="{C807C97D-BFC1-408E-A445-0C87EB9F89A2}">
                <ask:lineSketchStyleProps xmlns="" xmlns:ask="http://schemas.microsoft.com/office/drawing/2018/sketchyshapes" sd="1219033472">
                  <a:custGeom>
                    <a:avLst/>
                    <a:gdLst>
                      <a:gd name="connsiteX0" fmla="*/ 0 w 3058689"/>
                      <a:gd name="connsiteY0" fmla="*/ 0 h 733664"/>
                      <a:gd name="connsiteX1" fmla="*/ 3058689 w 3058689"/>
                      <a:gd name="connsiteY1" fmla="*/ 0 h 733664"/>
                      <a:gd name="connsiteX2" fmla="*/ 3058689 w 3058689"/>
                      <a:gd name="connsiteY2" fmla="*/ 733664 h 733664"/>
                      <a:gd name="connsiteX3" fmla="*/ 0 w 3058689"/>
                      <a:gd name="connsiteY3" fmla="*/ 733664 h 733664"/>
                      <a:gd name="connsiteX4" fmla="*/ 0 w 3058689"/>
                      <a:gd name="connsiteY4" fmla="*/ 0 h 73366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058689" h="733664" extrusionOk="0">
                        <a:moveTo>
                          <a:pt x="0" y="0"/>
                        </a:moveTo>
                        <a:cubicBezTo>
                          <a:pt x="324553" y="118645"/>
                          <a:pt x="2438799" y="116012"/>
                          <a:pt x="3058689" y="0"/>
                        </a:cubicBezTo>
                        <a:cubicBezTo>
                          <a:pt x="3021631" y="215879"/>
                          <a:pt x="3029407" y="390169"/>
                          <a:pt x="3058689" y="733664"/>
                        </a:cubicBezTo>
                        <a:cubicBezTo>
                          <a:pt x="2734589" y="868264"/>
                          <a:pt x="493012" y="576468"/>
                          <a:pt x="0" y="733664"/>
                        </a:cubicBezTo>
                        <a:cubicBezTo>
                          <a:pt x="59022" y="615904"/>
                          <a:pt x="-36837" y="35251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31B9ED0-F923-4A22-9E9F-EFECF1091940}"/>
              </a:ext>
            </a:extLst>
          </p:cNvPr>
          <p:cNvSpPr txBox="1">
            <a:spLocks/>
          </p:cNvSpPr>
          <p:nvPr/>
        </p:nvSpPr>
        <p:spPr>
          <a:xfrm>
            <a:off x="1197456" y="-42786"/>
            <a:ext cx="4076848" cy="870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5022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12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800" dirty="0" err="1" smtClean="0">
                <a:latin typeface="Segoe UI Black" panose="020B0A02040204020203" pitchFamily="34" charset="0"/>
                <a:ea typeface="Segoe UI Black" panose="020B0A02040204020203" pitchFamily="34" charset="0"/>
              </a:rPr>
              <a:t>Elija</a:t>
            </a:r>
            <a:r>
              <a:rPr lang="en-US" sz="2800" dirty="0" smtClean="0">
                <a:latin typeface="Segoe UI Black" panose="020B0A02040204020203" pitchFamily="34" charset="0"/>
                <a:ea typeface="Segoe UI Black" panose="020B0A02040204020203" pitchFamily="34" charset="0"/>
              </a:rPr>
              <a:t> un timer </a:t>
            </a:r>
            <a:r>
              <a:rPr lang="en-US" sz="2800" dirty="0" err="1" smtClean="0">
                <a:latin typeface="Segoe UI Black" panose="020B0A02040204020203" pitchFamily="34" charset="0"/>
                <a:ea typeface="Segoe UI Black" panose="020B0A02040204020203" pitchFamily="34" charset="0"/>
              </a:rPr>
              <a:t>gráfico</a:t>
            </a:r>
            <a:endParaRPr lang="en-US" sz="2800" dirty="0">
              <a:latin typeface="Segoe UI Light" panose="020B0502040204020203" pitchFamily="34" charset="0"/>
              <a:ea typeface="Segoe UI Black" panose="020B0A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B3771C47-0642-47B2-A65E-C0DC47398A4D}"/>
              </a:ext>
            </a:extLst>
          </p:cNvPr>
          <p:cNvSpPr/>
          <p:nvPr/>
        </p:nvSpPr>
        <p:spPr>
          <a:xfrm>
            <a:off x="3251600" y="2215202"/>
            <a:ext cx="3133427" cy="1058458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 descr="A picture containing drawing&#10;&#10;Description automatically generated">
            <a:extLst>
              <a:ext uri="{FF2B5EF4-FFF2-40B4-BE49-F238E27FC236}">
                <a16:creationId xmlns="" xmlns:a16="http://schemas.microsoft.com/office/drawing/2014/main" id="{6263BF66-8EF1-44E0-9AA2-74086AE79C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616" y="2335576"/>
            <a:ext cx="573488" cy="573488"/>
          </a:xfrm>
          <a:prstGeom prst="rect">
            <a:avLst/>
          </a:prstGeom>
        </p:spPr>
      </p:pic>
      <p:pic>
        <p:nvPicPr>
          <p:cNvPr id="19" name="Picture 18" descr="A picture containing drawing&#10;&#10;Description automatically generated">
            <a:extLst>
              <a:ext uri="{FF2B5EF4-FFF2-40B4-BE49-F238E27FC236}">
                <a16:creationId xmlns="" xmlns:a16="http://schemas.microsoft.com/office/drawing/2014/main" id="{7465BD03-2DC5-417F-BF93-4A861D2550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573" y="2335576"/>
            <a:ext cx="573488" cy="57348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FEA58A52-D9D8-4DF1-AA78-6FCA070E8F42}"/>
              </a:ext>
            </a:extLst>
          </p:cNvPr>
          <p:cNvSpPr txBox="1"/>
          <p:nvPr/>
        </p:nvSpPr>
        <p:spPr>
          <a:xfrm>
            <a:off x="411728" y="2855928"/>
            <a:ext cx="6982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5 </a:t>
            </a:r>
            <a:r>
              <a:rPr lang="en-US" sz="800" dirty="0" err="1" smtClean="0">
                <a:latin typeface="Segoe UI Light" panose="020B0502040204020203" pitchFamily="34" charset="0"/>
                <a:cs typeface="Segoe UI Light" panose="020B0502040204020203" pitchFamily="34" charset="0"/>
              </a:rPr>
              <a:t>segundos</a:t>
            </a:r>
            <a:endParaRPr lang="en-US" sz="8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27A46B53-6822-4CB5-A7EA-B113357B1F0E}"/>
              </a:ext>
            </a:extLst>
          </p:cNvPr>
          <p:cNvSpPr txBox="1"/>
          <p:nvPr/>
        </p:nvSpPr>
        <p:spPr>
          <a:xfrm>
            <a:off x="1388372" y="2855928"/>
            <a:ext cx="6848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4 </a:t>
            </a:r>
            <a:r>
              <a:rPr lang="en-US" sz="800" dirty="0" err="1" smtClean="0">
                <a:latin typeface="Segoe UI Light" panose="020B0502040204020203" pitchFamily="34" charset="0"/>
                <a:cs typeface="Segoe UI Light" panose="020B0502040204020203" pitchFamily="34" charset="0"/>
              </a:rPr>
              <a:t>segundos</a:t>
            </a:r>
            <a:endParaRPr lang="en-US" sz="8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8" name="Picture 17" descr="A picture containing drawing&#10;&#10;Description automatically generated">
            <a:extLst>
              <a:ext uri="{FF2B5EF4-FFF2-40B4-BE49-F238E27FC236}">
                <a16:creationId xmlns="" xmlns:a16="http://schemas.microsoft.com/office/drawing/2014/main" id="{653118EA-B7A7-4221-9921-69417E6B91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3315" y="2365365"/>
            <a:ext cx="538089" cy="538089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084E020B-17FC-455D-8877-54C87475E2E9}"/>
              </a:ext>
            </a:extLst>
          </p:cNvPr>
          <p:cNvSpPr txBox="1"/>
          <p:nvPr/>
        </p:nvSpPr>
        <p:spPr>
          <a:xfrm>
            <a:off x="3688164" y="2855928"/>
            <a:ext cx="6086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5 seconds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="" xmlns:a16="http://schemas.microsoft.com/office/drawing/2014/main" id="{FABFC0F4-4900-4727-A9D5-1DB2EA0B2B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8437" y="731090"/>
            <a:ext cx="1442346" cy="107738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9" name="Picture 28" descr="A picture containing drawing&#10;&#10;Description automatically generated">
            <a:extLst>
              <a:ext uri="{FF2B5EF4-FFF2-40B4-BE49-F238E27FC236}">
                <a16:creationId xmlns="" xmlns:a16="http://schemas.microsoft.com/office/drawing/2014/main" id="{1D6835BB-75DD-4014-89DC-7917B7191A3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6044" y="1666114"/>
            <a:ext cx="108483" cy="108483"/>
          </a:xfrm>
          <a:prstGeom prst="rect">
            <a:avLst/>
          </a:prstGeom>
        </p:spPr>
      </p:pic>
      <p:cxnSp>
        <p:nvCxnSpPr>
          <p:cNvPr id="22" name="Straight Arrow Connector 21">
            <a:extLst>
              <a:ext uri="{FF2B5EF4-FFF2-40B4-BE49-F238E27FC236}">
                <a16:creationId xmlns="" xmlns:a16="http://schemas.microsoft.com/office/drawing/2014/main" id="{48FE1142-0FAE-4091-B66C-20BF37FC551E}"/>
              </a:ext>
            </a:extLst>
          </p:cNvPr>
          <p:cNvCxnSpPr/>
          <p:nvPr/>
        </p:nvCxnSpPr>
        <p:spPr>
          <a:xfrm flipH="1">
            <a:off x="2704848" y="1716604"/>
            <a:ext cx="651161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2386E6BB-CD97-43A3-9C89-3DC6A90D4EF8}"/>
              </a:ext>
            </a:extLst>
          </p:cNvPr>
          <p:cNvSpPr/>
          <p:nvPr/>
        </p:nvSpPr>
        <p:spPr>
          <a:xfrm>
            <a:off x="3251600" y="1425395"/>
            <a:ext cx="2878210" cy="49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100" dirty="0">
                <a:latin typeface="Segoe UI Light" panose="020B05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(</a:t>
            </a:r>
            <a:r>
              <a:rPr lang="en-US" sz="1100" dirty="0" err="1" smtClean="0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Copie</a:t>
            </a:r>
            <a:r>
              <a:rPr lang="en-US" sz="1100" dirty="0" smtClean="0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 y </a:t>
            </a:r>
            <a:r>
              <a:rPr lang="en-US" sz="1100" dirty="0" err="1" smtClean="0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pegue</a:t>
            </a:r>
            <a:r>
              <a:rPr lang="en-US" sz="1100" dirty="0" smtClean="0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1100" dirty="0" err="1" smtClean="0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en</a:t>
            </a:r>
            <a:r>
              <a:rPr lang="en-US" sz="1100" dirty="0" smtClean="0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1100" dirty="0" err="1" smtClean="0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sus</a:t>
            </a:r>
            <a:r>
              <a:rPr lang="en-US" sz="1100" dirty="0" smtClean="0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1100" dirty="0" err="1" smtClean="0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diapositivas</a:t>
            </a:r>
            <a:r>
              <a:rPr lang="en-US" sz="1100" dirty="0" smtClean="0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 el </a:t>
            </a:r>
            <a:r>
              <a:rPr lang="en-US" sz="1100" dirty="0" err="1" smtClean="0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que</a:t>
            </a:r>
            <a:r>
              <a:rPr lang="en-US" sz="1100" dirty="0" smtClean="0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1100" dirty="0" err="1" smtClean="0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más</a:t>
            </a:r>
            <a:r>
              <a:rPr lang="en-US" sz="1100" dirty="0" smtClean="0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 le </a:t>
            </a:r>
            <a:r>
              <a:rPr lang="en-US" sz="1100" dirty="0" err="1" smtClean="0">
                <a:latin typeface="Segoe UI medium"/>
                <a:ea typeface="Segoe UI Black" panose="020B0A02040204020203" pitchFamily="34" charset="0"/>
                <a:cs typeface="Segoe UI Light" panose="020B0502040204020203" pitchFamily="34" charset="0"/>
              </a:rPr>
              <a:t>guste</a:t>
            </a:r>
            <a:r>
              <a:rPr lang="en-US" sz="1100" dirty="0" smtClean="0">
                <a:latin typeface="Segoe UI Light" panose="020B05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)</a:t>
            </a:r>
            <a:endParaRPr lang="en-US" sz="1100" dirty="0">
              <a:latin typeface="Segoe UI Light" panose="020B0502040204020203" pitchFamily="34" charset="0"/>
              <a:ea typeface="Segoe UI Black" panose="020B0A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32" name="Picture 31" descr="A picture containing drawing&#10;&#10;Description automatically generated">
            <a:extLst>
              <a:ext uri="{FF2B5EF4-FFF2-40B4-BE49-F238E27FC236}">
                <a16:creationId xmlns="" xmlns:a16="http://schemas.microsoft.com/office/drawing/2014/main" id="{5B4BC8AB-65CD-4740-80B2-85C3C9620C8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323" y="2370975"/>
            <a:ext cx="538089" cy="538089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EACBE54D-A5D3-4A53-8C7E-9E7BB32B6AF1}"/>
              </a:ext>
            </a:extLst>
          </p:cNvPr>
          <p:cNvSpPr txBox="1"/>
          <p:nvPr/>
        </p:nvSpPr>
        <p:spPr>
          <a:xfrm>
            <a:off x="4679047" y="2855928"/>
            <a:ext cx="6086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4 seconds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3AA12214-0582-4182-84BB-0F9F32893B86}"/>
              </a:ext>
            </a:extLst>
          </p:cNvPr>
          <p:cNvSpPr txBox="1"/>
          <p:nvPr/>
        </p:nvSpPr>
        <p:spPr>
          <a:xfrm>
            <a:off x="5004058" y="2029945"/>
            <a:ext cx="148256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>
                <a:latin typeface="Segoe UI Light" panose="020B0502040204020203" pitchFamily="34" charset="0"/>
                <a:cs typeface="Segoe UI Light" panose="020B0502040204020203" pitchFamily="34" charset="0"/>
              </a:rPr>
              <a:t>Fondo</a:t>
            </a:r>
            <a:r>
              <a:rPr lang="en-US" sz="8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800" dirty="0" err="1" smtClean="0">
                <a:latin typeface="Segoe UI Light" panose="020B0502040204020203" pitchFamily="34" charset="0"/>
                <a:cs typeface="Segoe UI Light" panose="020B0502040204020203" pitchFamily="34" charset="0"/>
              </a:rPr>
              <a:t>oscuro</a:t>
            </a:r>
            <a:endParaRPr lang="en-US" sz="8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1CF3DE67-1E4C-439D-A4B3-AFED97596589}"/>
              </a:ext>
            </a:extLst>
          </p:cNvPr>
          <p:cNvSpPr txBox="1"/>
          <p:nvPr/>
        </p:nvSpPr>
        <p:spPr>
          <a:xfrm>
            <a:off x="91314" y="1999757"/>
            <a:ext cx="148256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>
                <a:latin typeface="Segoe UI Light" panose="020B0502040204020203" pitchFamily="34" charset="0"/>
                <a:cs typeface="Segoe UI Light" panose="020B0502040204020203" pitchFamily="34" charset="0"/>
              </a:rPr>
              <a:t>Fondo</a:t>
            </a:r>
            <a:r>
              <a:rPr lang="en-US" sz="8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800" dirty="0" err="1" smtClean="0">
                <a:latin typeface="Segoe UI Light" panose="020B0502040204020203" pitchFamily="34" charset="0"/>
                <a:cs typeface="Segoe UI Light" panose="020B0502040204020203" pitchFamily="34" charset="0"/>
              </a:rPr>
              <a:t>claro</a:t>
            </a:r>
            <a:endParaRPr lang="en-US" sz="8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5" name="CuadroTexto 34"/>
          <p:cNvSpPr txBox="1"/>
          <p:nvPr/>
        </p:nvSpPr>
        <p:spPr>
          <a:xfrm>
            <a:off x="112609" y="4249019"/>
            <a:ext cx="4578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/>
              <a:t>Créditos de la plantilla: </a:t>
            </a:r>
            <a:r>
              <a:rPr lang="es-AR" sz="1400" dirty="0">
                <a:hlinkClick r:id="rId7"/>
              </a:rPr>
              <a:t>Mike </a:t>
            </a:r>
            <a:r>
              <a:rPr lang="es-AR" sz="1400" dirty="0" smtClean="0">
                <a:hlinkClick r:id="rId7"/>
              </a:rPr>
              <a:t>Morrison</a:t>
            </a:r>
            <a:r>
              <a:rPr lang="es-AR" sz="1400" dirty="0"/>
              <a:t/>
            </a:r>
            <a:br>
              <a:rPr lang="es-AR" sz="1400" dirty="0"/>
            </a:br>
            <a:r>
              <a:rPr lang="es-AR" sz="900" dirty="0">
                <a:hlinkClick r:id="rId8"/>
              </a:rPr>
              <a:t>https://www.youtube.com/watch?v=fQDL8r3r_d4&amp;ab_channel=MikeMorrison</a:t>
            </a:r>
            <a:endParaRPr lang="es-AR" sz="900" dirty="0"/>
          </a:p>
        </p:txBody>
      </p:sp>
    </p:spTree>
    <p:extLst>
      <p:ext uri="{BB962C8B-B14F-4D97-AF65-F5344CB8AC3E}">
        <p14:creationId xmlns:p14="http://schemas.microsoft.com/office/powerpoint/2010/main" val="666519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5290</TotalTime>
  <Words>146</Words>
  <Application>Microsoft Office PowerPoint</Application>
  <PresentationFormat>Personalizado</PresentationFormat>
  <Paragraphs>31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Segoe UI</vt:lpstr>
      <vt:lpstr>Segoe UI Black</vt:lpstr>
      <vt:lpstr>Segoe UI Light</vt:lpstr>
      <vt:lpstr>Segoe UI medium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Listo? Genial! Ahora graben el archive como GIF animado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Morrison, Mike</dc:creator>
  <cp:lastModifiedBy>JC</cp:lastModifiedBy>
  <cp:revision>73</cp:revision>
  <dcterms:created xsi:type="dcterms:W3CDTF">2020-03-14T15:01:09Z</dcterms:created>
  <dcterms:modified xsi:type="dcterms:W3CDTF">2021-06-18T16:46:30Z</dcterms:modified>
</cp:coreProperties>
</file>