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tIns="91440" bIns="91440">
            <a:normAutofit fontScale="86000"/>
          </a:bodyPr>
          <a:p>
            <a:r>
              <a:rPr b="0" lang="es-AR" sz="2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A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tIns="91440" bIns="9144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A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42BF951-5CF4-4203-83E6-3BB4F8649A43}" type="slidenum">
              <a:rPr b="0" lang="es" sz="1000" spc="-1" strike="noStrike">
                <a:solidFill>
                  <a:srgbClr val="595959"/>
                </a:solidFill>
                <a:latin typeface="Arial"/>
                <a:ea typeface="Arial"/>
              </a:rPr>
              <a:t>&lt;número&gt;</a:t>
            </a:fld>
            <a:endParaRPr b="0" lang="es-AR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54;p13" descr=""/>
          <p:cNvPicPr/>
          <p:nvPr/>
        </p:nvPicPr>
        <p:blipFill>
          <a:blip r:embed="rId1"/>
          <a:srcRect l="0" t="35811" r="0" b="10660"/>
          <a:stretch/>
        </p:blipFill>
        <p:spPr>
          <a:xfrm>
            <a:off x="0" y="2160"/>
            <a:ext cx="9143640" cy="929520"/>
          </a:xfrm>
          <a:prstGeom prst="rect">
            <a:avLst/>
          </a:prstGeom>
          <a:ln w="0">
            <a:noFill/>
          </a:ln>
        </p:spPr>
      </p:pic>
      <p:sp>
        <p:nvSpPr>
          <p:cNvPr id="40" name="Google Shape;55;p13"/>
          <p:cNvSpPr txBox="1"/>
          <p:nvPr/>
        </p:nvSpPr>
        <p:spPr>
          <a:xfrm>
            <a:off x="1199880" y="68400"/>
            <a:ext cx="6707880" cy="4579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txBody>
          <a:bodyPr lIns="54000" tIns="0" bIns="91440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s" sz="1620" spc="-1" strike="noStrike">
                <a:solidFill>
                  <a:srgbClr val="000000"/>
                </a:solidFill>
                <a:latin typeface="Calibri"/>
                <a:ea typeface="Calibri"/>
              </a:rPr>
              <a:t>Título</a:t>
            </a:r>
            <a:endParaRPr b="0" lang="es-AR" sz="16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Google Shape;56;p13"/>
          <p:cNvSpPr txBox="1"/>
          <p:nvPr/>
        </p:nvSpPr>
        <p:spPr>
          <a:xfrm>
            <a:off x="1199880" y="563040"/>
            <a:ext cx="6707880" cy="31860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txBody>
          <a:bodyPr lIns="54000" tIns="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s" sz="960" spc="-1" strike="noStrike">
                <a:solidFill>
                  <a:srgbClr val="000000"/>
                </a:solidFill>
                <a:latin typeface="Calibri"/>
                <a:ea typeface="Calibri"/>
              </a:rPr>
              <a:t>Autores. </a:t>
            </a:r>
            <a:endParaRPr b="0" lang="es-AR" sz="96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s" sz="960" spc="-1" strike="noStrike">
                <a:solidFill>
                  <a:srgbClr val="000000"/>
                </a:solidFill>
                <a:latin typeface="Calibri"/>
                <a:ea typeface="Calibri"/>
              </a:rPr>
              <a:t>Afiliación.</a:t>
            </a:r>
            <a:endParaRPr b="0" lang="es-AR" sz="96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96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Google Shape;57;p13"/>
          <p:cNvSpPr txBox="1"/>
          <p:nvPr/>
        </p:nvSpPr>
        <p:spPr>
          <a:xfrm>
            <a:off x="53640" y="975240"/>
            <a:ext cx="9038520" cy="411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Google Shape;58;p13"/>
          <p:cNvSpPr txBox="1"/>
          <p:nvPr/>
        </p:nvSpPr>
        <p:spPr>
          <a:xfrm>
            <a:off x="7953840" y="60120"/>
            <a:ext cx="1137960" cy="8215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txBody>
          <a:bodyPr tIns="91440" bIns="91440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s" sz="1200" spc="-1" strike="noStrike">
                <a:solidFill>
                  <a:srgbClr val="000000"/>
                </a:solidFill>
                <a:latin typeface="Calibri"/>
                <a:ea typeface="Calibri"/>
              </a:rPr>
              <a:t>Logos Institucionales</a:t>
            </a:r>
            <a:endParaRPr b="0" lang="es-AR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s-AR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Google Shape;59;p13" descr=""/>
          <p:cNvPicPr/>
          <p:nvPr/>
        </p:nvPicPr>
        <p:blipFill>
          <a:blip r:embed="rId2"/>
          <a:stretch/>
        </p:blipFill>
        <p:spPr>
          <a:xfrm>
            <a:off x="55800" y="513000"/>
            <a:ext cx="1072440" cy="356760"/>
          </a:xfrm>
          <a:prstGeom prst="rect">
            <a:avLst/>
          </a:prstGeom>
          <a:ln w="0">
            <a:noFill/>
          </a:ln>
        </p:spPr>
      </p:pic>
      <p:pic>
        <p:nvPicPr>
          <p:cNvPr id="45" name="Google Shape;60;p13" descr=""/>
          <p:cNvPicPr/>
          <p:nvPr/>
        </p:nvPicPr>
        <p:blipFill>
          <a:blip r:embed="rId3"/>
          <a:stretch/>
        </p:blipFill>
        <p:spPr>
          <a:xfrm>
            <a:off x="52200" y="74160"/>
            <a:ext cx="1087920" cy="335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LibreOffice/7.1.5.2$Windows_X86_64 LibreOffice_project/85f04e9f809797b8199d13c421bd8a2b025d52b5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es-AR</dc:language>
  <cp:lastModifiedBy>Mauricio Javier Lozano</cp:lastModifiedBy>
  <dcterms:modified xsi:type="dcterms:W3CDTF">2021-08-19T12:18:36Z</dcterms:modified>
  <cp:revision>1</cp:revision>
  <dc:subject/>
  <dc:title/>
</cp:coreProperties>
</file>