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A5D3"/>
    <a:srgbClr val="2191B3"/>
    <a:srgbClr val="000000"/>
    <a:srgbClr val="404040"/>
    <a:srgbClr val="334F5D"/>
    <a:srgbClr val="E6E6E6"/>
    <a:srgbClr val="3CACA8"/>
    <a:srgbClr val="5FCE51"/>
    <a:srgbClr val="40B0A4"/>
    <a:srgbClr val="4EC1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E5ACF-F196-4B40-BACD-2411F2C2258A}" type="datetimeFigureOut">
              <a:rPr lang="es-AR" smtClean="0"/>
              <a:t>10/05/2021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65E8-AD31-4E90-9B60-F31E99F9085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7393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E5ACF-F196-4B40-BACD-2411F2C2258A}" type="datetimeFigureOut">
              <a:rPr lang="es-AR" smtClean="0"/>
              <a:t>10/05/2021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65E8-AD31-4E90-9B60-F31E99F9085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82843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E5ACF-F196-4B40-BACD-2411F2C2258A}" type="datetimeFigureOut">
              <a:rPr lang="es-AR" smtClean="0"/>
              <a:t>10/05/2021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65E8-AD31-4E90-9B60-F31E99F9085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12330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E5ACF-F196-4B40-BACD-2411F2C2258A}" type="datetimeFigureOut">
              <a:rPr lang="es-AR" smtClean="0"/>
              <a:t>10/05/2021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65E8-AD31-4E90-9B60-F31E99F9085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38949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E5ACF-F196-4B40-BACD-2411F2C2258A}" type="datetimeFigureOut">
              <a:rPr lang="es-AR" smtClean="0"/>
              <a:t>10/05/2021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65E8-AD31-4E90-9B60-F31E99F9085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16740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E5ACF-F196-4B40-BACD-2411F2C2258A}" type="datetimeFigureOut">
              <a:rPr lang="es-AR" smtClean="0"/>
              <a:t>10/05/2021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65E8-AD31-4E90-9B60-F31E99F9085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65811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E5ACF-F196-4B40-BACD-2411F2C2258A}" type="datetimeFigureOut">
              <a:rPr lang="es-AR" smtClean="0"/>
              <a:t>10/05/2021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65E8-AD31-4E90-9B60-F31E99F9085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58705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E5ACF-F196-4B40-BACD-2411F2C2258A}" type="datetimeFigureOut">
              <a:rPr lang="es-AR" smtClean="0"/>
              <a:t>10/05/2021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65E8-AD31-4E90-9B60-F31E99F9085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59461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E5ACF-F196-4B40-BACD-2411F2C2258A}" type="datetimeFigureOut">
              <a:rPr lang="es-AR" smtClean="0"/>
              <a:t>10/05/2021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65E8-AD31-4E90-9B60-F31E99F9085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14598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E5ACF-F196-4B40-BACD-2411F2C2258A}" type="datetimeFigureOut">
              <a:rPr lang="es-AR" smtClean="0"/>
              <a:t>10/05/2021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65E8-AD31-4E90-9B60-F31E99F9085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39973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E5ACF-F196-4B40-BACD-2411F2C2258A}" type="datetimeFigureOut">
              <a:rPr lang="es-AR" smtClean="0"/>
              <a:t>10/05/2021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65E8-AD31-4E90-9B60-F31E99F9085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54893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E5ACF-F196-4B40-BACD-2411F2C2258A}" type="datetimeFigureOut">
              <a:rPr lang="es-AR" smtClean="0"/>
              <a:t>10/05/2021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265E8-AD31-4E90-9B60-F31E99F9085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00779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ángulo 29">
            <a:extLst>
              <a:ext uri="{FF2B5EF4-FFF2-40B4-BE49-F238E27FC236}">
                <a16:creationId xmlns:a16="http://schemas.microsoft.com/office/drawing/2014/main" xmlns="" id="{0F163733-25AF-4EA8-AC86-6EF96995B8DB}"/>
              </a:ext>
            </a:extLst>
          </p:cNvPr>
          <p:cNvSpPr/>
          <p:nvPr/>
        </p:nvSpPr>
        <p:spPr>
          <a:xfrm>
            <a:off x="3006430" y="6461854"/>
            <a:ext cx="6139655" cy="12065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E5086E26-FA0B-4227-AE1E-7B79BF0DA316}"/>
              </a:ext>
            </a:extLst>
          </p:cNvPr>
          <p:cNvSpPr/>
          <p:nvPr/>
        </p:nvSpPr>
        <p:spPr>
          <a:xfrm>
            <a:off x="829333" y="1523550"/>
            <a:ext cx="7481097" cy="3976064"/>
          </a:xfrm>
          <a:prstGeom prst="rect">
            <a:avLst/>
          </a:prstGeom>
          <a:blipFill dpi="0" rotWithShape="1">
            <a:blip r:embed="rId2">
              <a:alphaModFix amt="3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100000"/>
                      </a14:imgEffect>
                      <a14:imgEffect>
                        <a14:brightnessContrast contrast="100000"/>
                      </a14:imgEffect>
                    </a14:imgLayer>
                  </a14:imgProps>
                </a:ext>
              </a:extLst>
            </a:blip>
            <a:srcRect/>
            <a:stretch>
              <a:fillRect l="-55904" t="-7619" r="-1678" b="-3948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xmlns="" id="{FA8FA19A-9DCC-4804-B02A-3E14DDAD4228}"/>
              </a:ext>
            </a:extLst>
          </p:cNvPr>
          <p:cNvSpPr/>
          <p:nvPr/>
        </p:nvSpPr>
        <p:spPr>
          <a:xfrm rot="5400000">
            <a:off x="1143000" y="-1143000"/>
            <a:ext cx="6858000" cy="9144000"/>
          </a:xfrm>
          <a:prstGeom prst="rect">
            <a:avLst/>
          </a:prstGeom>
          <a:noFill/>
          <a:ln w="254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Subtítulo 10">
            <a:extLst>
              <a:ext uri="{FF2B5EF4-FFF2-40B4-BE49-F238E27FC236}">
                <a16:creationId xmlns:a16="http://schemas.microsoft.com/office/drawing/2014/main" xmlns="" id="{8BF03AC1-EF68-4F62-92A9-1622E1E9E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3447" y="2623156"/>
            <a:ext cx="7978336" cy="101012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it-IT" sz="1800" dirty="0">
                <a:solidFill>
                  <a:srgbClr val="17A5D3"/>
                </a:solidFill>
                <a:latin typeface="Bahnschrift SemiBold"/>
              </a:rPr>
              <a:t>Mauro </a:t>
            </a:r>
            <a:r>
              <a:rPr lang="it-IT" sz="1800" dirty="0" smtClean="0">
                <a:solidFill>
                  <a:srgbClr val="17A5D3"/>
                </a:solidFill>
                <a:latin typeface="Bahnschrift SemiBold"/>
              </a:rPr>
              <a:t>Banera, </a:t>
            </a:r>
            <a:r>
              <a:rPr lang="it-IT" sz="1800" dirty="0">
                <a:solidFill>
                  <a:srgbClr val="17A5D3"/>
                </a:solidFill>
                <a:latin typeface="Bahnschrift SemiBold"/>
              </a:rPr>
              <a:t>Christian </a:t>
            </a:r>
            <a:r>
              <a:rPr lang="it-IT" sz="1800" dirty="0" smtClean="0">
                <a:solidFill>
                  <a:srgbClr val="17A5D3"/>
                </a:solidFill>
                <a:latin typeface="Bahnschrift SemiBold"/>
              </a:rPr>
              <a:t>Byrne, </a:t>
            </a:r>
            <a:r>
              <a:rPr lang="it-IT" sz="1800" dirty="0">
                <a:solidFill>
                  <a:srgbClr val="17A5D3"/>
                </a:solidFill>
                <a:latin typeface="Bahnschrift SemiBold"/>
              </a:rPr>
              <a:t>Cecilia </a:t>
            </a:r>
            <a:r>
              <a:rPr lang="it-IT" sz="1800" dirty="0" smtClean="0">
                <a:solidFill>
                  <a:srgbClr val="17A5D3"/>
                </a:solidFill>
                <a:latin typeface="Bahnschrift SemiBold"/>
              </a:rPr>
              <a:t>Deyá, Oriana</a:t>
            </a:r>
            <a:r>
              <a:rPr lang="es-AR" sz="1800" dirty="0" smtClean="0">
                <a:solidFill>
                  <a:srgbClr val="17A5D3"/>
                </a:solidFill>
                <a:latin typeface="Bahnschrift SemiBold"/>
                <a:ea typeface="Microsoft YaHei" pitchFamily="2"/>
                <a:cs typeface="Arial" pitchFamily="2"/>
              </a:rPr>
              <a:t> </a:t>
            </a:r>
            <a:r>
              <a:rPr lang="it-IT" sz="1800" dirty="0" smtClean="0">
                <a:solidFill>
                  <a:srgbClr val="17A5D3"/>
                </a:solidFill>
                <a:latin typeface="Bahnschrift SemiBold"/>
              </a:rPr>
              <a:t>D’Alessandro</a:t>
            </a:r>
            <a:endParaRPr lang="es-AR" sz="1800" dirty="0">
              <a:solidFill>
                <a:srgbClr val="17A5D3"/>
              </a:solidFill>
              <a:latin typeface="Bahnschrift SemiBold"/>
              <a:ea typeface="Microsoft YaHei" pitchFamily="2"/>
              <a:cs typeface="Arial" pitchFamily="2"/>
            </a:endParaRPr>
          </a:p>
        </p:txBody>
      </p:sp>
      <p:grpSp>
        <p:nvGrpSpPr>
          <p:cNvPr id="116" name="Grupo 115">
            <a:extLst>
              <a:ext uri="{FF2B5EF4-FFF2-40B4-BE49-F238E27FC236}">
                <a16:creationId xmlns:a16="http://schemas.microsoft.com/office/drawing/2014/main" xmlns="" id="{FB3FC855-F39F-451E-A82C-B434A888BE25}"/>
              </a:ext>
            </a:extLst>
          </p:cNvPr>
          <p:cNvGrpSpPr/>
          <p:nvPr/>
        </p:nvGrpSpPr>
        <p:grpSpPr>
          <a:xfrm>
            <a:off x="-2" y="5103336"/>
            <a:ext cx="3607349" cy="1761697"/>
            <a:chOff x="-2" y="5103336"/>
            <a:chExt cx="3607349" cy="1761697"/>
          </a:xfrm>
        </p:grpSpPr>
        <p:sp>
          <p:nvSpPr>
            <p:cNvPr id="69" name="Triángulo rectángulo 68">
              <a:extLst>
                <a:ext uri="{FF2B5EF4-FFF2-40B4-BE49-F238E27FC236}">
                  <a16:creationId xmlns:a16="http://schemas.microsoft.com/office/drawing/2014/main" xmlns="" id="{CBACA4CE-BF23-41CF-A15A-934481C02600}"/>
                </a:ext>
              </a:extLst>
            </p:cNvPr>
            <p:cNvSpPr/>
            <p:nvPr/>
          </p:nvSpPr>
          <p:spPr>
            <a:xfrm rot="5400000" flipH="1">
              <a:off x="661907" y="4441428"/>
              <a:ext cx="1754664" cy="3078479"/>
            </a:xfrm>
            <a:prstGeom prst="rtTriangle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7" name="Triángulo rectángulo 86">
              <a:extLst>
                <a:ext uri="{FF2B5EF4-FFF2-40B4-BE49-F238E27FC236}">
                  <a16:creationId xmlns:a16="http://schemas.microsoft.com/office/drawing/2014/main" xmlns="" id="{945E8889-BDB7-4BB4-865C-5F9AEE77A4DA}"/>
                </a:ext>
              </a:extLst>
            </p:cNvPr>
            <p:cNvSpPr/>
            <p:nvPr/>
          </p:nvSpPr>
          <p:spPr>
            <a:xfrm rot="5400000" flipH="1">
              <a:off x="1190290" y="4447976"/>
              <a:ext cx="1226765" cy="3607349"/>
            </a:xfrm>
            <a:prstGeom prst="rtTriangle">
              <a:avLst/>
            </a:prstGeom>
            <a:gradFill>
              <a:gsLst>
                <a:gs pos="0">
                  <a:srgbClr val="1F8FB3"/>
                </a:gs>
                <a:gs pos="100000">
                  <a:srgbClr val="60CF35"/>
                </a:gs>
              </a:gsLst>
              <a:lin ang="16200000"/>
            </a:gradFill>
            <a:ln>
              <a:noFill/>
              <a:prstDash val="solid"/>
            </a:ln>
          </p:spPr>
          <p:txBody>
            <a:bodyPr wrap="none" lIns="90000" tIns="45000" rIns="90000" bIns="45000" anchor="ctr" anchorCtr="0" compatLnSpc="0">
              <a:noAutofit/>
            </a:bodyPr>
            <a:lstStyle/>
            <a:p>
              <a:pPr hangingPunct="0"/>
              <a:endParaRPr lang="es-AR">
                <a:solidFill>
                  <a:schemeClr val="tx1"/>
                </a:solidFill>
                <a:latin typeface="Liberation Sans" pitchFamily="18"/>
                <a:ea typeface="Microsoft YaHei" pitchFamily="2"/>
                <a:cs typeface="Arial" pitchFamily="2"/>
              </a:endParaRPr>
            </a:p>
          </p:txBody>
        </p:sp>
      </p:grpSp>
      <p:sp>
        <p:nvSpPr>
          <p:cNvPr id="76" name="Subtítulo 10">
            <a:extLst>
              <a:ext uri="{FF2B5EF4-FFF2-40B4-BE49-F238E27FC236}">
                <a16:creationId xmlns:a16="http://schemas.microsoft.com/office/drawing/2014/main" xmlns="" id="{CC6A5295-3F3D-4B8F-9F8A-7F20F8378EF8}"/>
              </a:ext>
            </a:extLst>
          </p:cNvPr>
          <p:cNvSpPr txBox="1">
            <a:spLocks/>
          </p:cNvSpPr>
          <p:nvPr/>
        </p:nvSpPr>
        <p:spPr>
          <a:xfrm>
            <a:off x="584580" y="2230911"/>
            <a:ext cx="7476857" cy="560099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AR" sz="1700" dirty="0">
                <a:solidFill>
                  <a:srgbClr val="404040"/>
                </a:solidFill>
                <a:latin typeface="Bahnschrift" panose="020B0502040204020203" pitchFamily="34" charset="0"/>
                <a:ea typeface="Microsoft YaHei" pitchFamily="2"/>
                <a:cs typeface="Arial" pitchFamily="2"/>
              </a:rPr>
              <a:t>Certificamos que,</a:t>
            </a:r>
          </a:p>
        </p:txBody>
      </p:sp>
      <p:sp>
        <p:nvSpPr>
          <p:cNvPr id="15" name="Subtítulo 10">
            <a:extLst>
              <a:ext uri="{FF2B5EF4-FFF2-40B4-BE49-F238E27FC236}">
                <a16:creationId xmlns:a16="http://schemas.microsoft.com/office/drawing/2014/main" xmlns="" id="{B564E44B-EDF5-41DA-9468-F3CB417154B2}"/>
              </a:ext>
            </a:extLst>
          </p:cNvPr>
          <p:cNvSpPr txBox="1">
            <a:spLocks/>
          </p:cNvSpPr>
          <p:nvPr/>
        </p:nvSpPr>
        <p:spPr>
          <a:xfrm>
            <a:off x="1505223" y="1724717"/>
            <a:ext cx="6095300" cy="525122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sz="2800" dirty="0">
                <a:solidFill>
                  <a:srgbClr val="404040"/>
                </a:solidFill>
                <a:latin typeface="Bahnschrift SemiBold" pitchFamily="34"/>
                <a:ea typeface="Microsoft YaHei" pitchFamily="2"/>
                <a:cs typeface="Arial" pitchFamily="2"/>
              </a:rPr>
              <a:t>CERTIFICADO DE PARTICIPACIÓN</a:t>
            </a:r>
          </a:p>
        </p:txBody>
      </p:sp>
      <p:grpSp>
        <p:nvGrpSpPr>
          <p:cNvPr id="121" name="Grupo 120">
            <a:extLst>
              <a:ext uri="{FF2B5EF4-FFF2-40B4-BE49-F238E27FC236}">
                <a16:creationId xmlns:a16="http://schemas.microsoft.com/office/drawing/2014/main" xmlns="" id="{11712E58-FE3E-4185-A7C5-183F5F4AD220}"/>
              </a:ext>
            </a:extLst>
          </p:cNvPr>
          <p:cNvGrpSpPr/>
          <p:nvPr/>
        </p:nvGrpSpPr>
        <p:grpSpPr>
          <a:xfrm rot="10800000">
            <a:off x="5532415" y="-2496"/>
            <a:ext cx="3607349" cy="1761697"/>
            <a:chOff x="-2" y="5103336"/>
            <a:chExt cx="3607349" cy="1761697"/>
          </a:xfrm>
        </p:grpSpPr>
        <p:sp>
          <p:nvSpPr>
            <p:cNvPr id="122" name="Triángulo rectángulo 121">
              <a:extLst>
                <a:ext uri="{FF2B5EF4-FFF2-40B4-BE49-F238E27FC236}">
                  <a16:creationId xmlns:a16="http://schemas.microsoft.com/office/drawing/2014/main" xmlns="" id="{E4994E86-8E37-4155-B1FB-F8422A5AFC79}"/>
                </a:ext>
              </a:extLst>
            </p:cNvPr>
            <p:cNvSpPr/>
            <p:nvPr/>
          </p:nvSpPr>
          <p:spPr>
            <a:xfrm rot="5400000" flipH="1">
              <a:off x="661907" y="4441428"/>
              <a:ext cx="1754664" cy="3078479"/>
            </a:xfrm>
            <a:prstGeom prst="rtTriangle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23" name="Triángulo rectángulo 122">
              <a:extLst>
                <a:ext uri="{FF2B5EF4-FFF2-40B4-BE49-F238E27FC236}">
                  <a16:creationId xmlns:a16="http://schemas.microsoft.com/office/drawing/2014/main" xmlns="" id="{C7087306-FD89-4B9D-92FB-85CA6E916E4A}"/>
                </a:ext>
              </a:extLst>
            </p:cNvPr>
            <p:cNvSpPr/>
            <p:nvPr/>
          </p:nvSpPr>
          <p:spPr>
            <a:xfrm rot="5400000" flipH="1">
              <a:off x="1190290" y="4447976"/>
              <a:ext cx="1226765" cy="3607349"/>
            </a:xfrm>
            <a:prstGeom prst="rtTriangle">
              <a:avLst/>
            </a:prstGeom>
            <a:gradFill>
              <a:gsLst>
                <a:gs pos="0">
                  <a:srgbClr val="1F8FB3"/>
                </a:gs>
                <a:gs pos="100000">
                  <a:srgbClr val="60CF35"/>
                </a:gs>
              </a:gsLst>
              <a:lin ang="16200000"/>
            </a:gradFill>
            <a:ln>
              <a:noFill/>
              <a:prstDash val="solid"/>
            </a:ln>
          </p:spPr>
          <p:txBody>
            <a:bodyPr wrap="none" lIns="90000" tIns="45000" rIns="90000" bIns="45000" anchor="ctr" anchorCtr="0" compatLnSpc="0">
              <a:noAutofit/>
            </a:bodyPr>
            <a:lstStyle/>
            <a:p>
              <a:pPr hangingPunct="0"/>
              <a:endParaRPr lang="es-AR">
                <a:solidFill>
                  <a:schemeClr val="tx1"/>
                </a:solidFill>
                <a:latin typeface="Liberation Sans" pitchFamily="18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1029" name="Grupo 1028">
            <a:extLst>
              <a:ext uri="{FF2B5EF4-FFF2-40B4-BE49-F238E27FC236}">
                <a16:creationId xmlns:a16="http://schemas.microsoft.com/office/drawing/2014/main" xmlns="" id="{18AEDF69-F95F-42FF-A3FB-1180D0601A01}"/>
              </a:ext>
            </a:extLst>
          </p:cNvPr>
          <p:cNvGrpSpPr/>
          <p:nvPr/>
        </p:nvGrpSpPr>
        <p:grpSpPr>
          <a:xfrm>
            <a:off x="399649" y="3140797"/>
            <a:ext cx="8565931" cy="2277926"/>
            <a:chOff x="399649" y="3398956"/>
            <a:chExt cx="8565931" cy="2277926"/>
          </a:xfrm>
        </p:grpSpPr>
        <p:sp>
          <p:nvSpPr>
            <p:cNvPr id="133" name="Subtítulo 10">
              <a:extLst>
                <a:ext uri="{FF2B5EF4-FFF2-40B4-BE49-F238E27FC236}">
                  <a16:creationId xmlns:a16="http://schemas.microsoft.com/office/drawing/2014/main" xmlns="" id="{439B080A-65C8-406A-B23A-B947E3411199}"/>
                </a:ext>
              </a:extLst>
            </p:cNvPr>
            <p:cNvSpPr txBox="1">
              <a:spLocks/>
            </p:cNvSpPr>
            <p:nvPr/>
          </p:nvSpPr>
          <p:spPr>
            <a:xfrm>
              <a:off x="1009901" y="3398956"/>
              <a:ext cx="7166918" cy="300018"/>
            </a:xfrm>
            <a:prstGeom prst="rect">
              <a:avLst/>
            </a:prstGeom>
            <a:noFill/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AR" sz="1700" dirty="0">
                  <a:solidFill>
                    <a:srgbClr val="404040"/>
                  </a:solidFill>
                  <a:latin typeface="Bahnschrift" panose="020B0502040204020203" pitchFamily="34" charset="0"/>
                  <a:ea typeface="Microsoft YaHei" pitchFamily="2"/>
                  <a:cs typeface="Arial" pitchFamily="2"/>
                </a:rPr>
                <a:t>han presentado el trabajo titulado</a:t>
              </a:r>
              <a:endParaRPr lang="es-AR" sz="1700" dirty="0">
                <a:solidFill>
                  <a:srgbClr val="404040"/>
                </a:solidFill>
                <a:latin typeface="Bahnschrift SemiBold" pitchFamily="34"/>
                <a:ea typeface="Microsoft YaHei" pitchFamily="2"/>
                <a:cs typeface="Arial" pitchFamily="2"/>
              </a:endParaRPr>
            </a:p>
          </p:txBody>
        </p:sp>
        <p:sp>
          <p:nvSpPr>
            <p:cNvPr id="134" name="Subtítulo 10">
              <a:extLst>
                <a:ext uri="{FF2B5EF4-FFF2-40B4-BE49-F238E27FC236}">
                  <a16:creationId xmlns:a16="http://schemas.microsoft.com/office/drawing/2014/main" xmlns="" id="{96F81320-11C3-4A47-A34E-C164041A8CE0}"/>
                </a:ext>
              </a:extLst>
            </p:cNvPr>
            <p:cNvSpPr txBox="1">
              <a:spLocks/>
            </p:cNvSpPr>
            <p:nvPr/>
          </p:nvSpPr>
          <p:spPr>
            <a:xfrm>
              <a:off x="399649" y="3922217"/>
              <a:ext cx="8565931" cy="175466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s-AR" sz="1700" dirty="0" smtClean="0">
                  <a:solidFill>
                    <a:srgbClr val="2191B3"/>
                  </a:solidFill>
                  <a:latin typeface="Bahnschrift SemiBold" pitchFamily="34"/>
                  <a:ea typeface="Microsoft YaHei" pitchFamily="2"/>
                  <a:cs typeface="Arial" pitchFamily="2"/>
                </a:rPr>
                <a:t>“</a:t>
              </a:r>
              <a:r>
                <a:rPr lang="es-AR" sz="1800" dirty="0">
                  <a:solidFill>
                    <a:srgbClr val="17A5D3"/>
                  </a:solidFill>
                  <a:latin typeface="Bahnschrift SemiBold"/>
                </a:rPr>
                <a:t>PINTURAS ANTICORROSIVAS DE BASE ACUOSA PARA LA PROTECCIÓN DE ACERO</a:t>
              </a:r>
              <a:r>
                <a:rPr lang="es-AR" sz="1700" dirty="0" smtClean="0">
                  <a:solidFill>
                    <a:srgbClr val="2191B3"/>
                  </a:solidFill>
                  <a:latin typeface="Bahnschrift SemiBold" pitchFamily="34"/>
                  <a:ea typeface="Microsoft YaHei" pitchFamily="2"/>
                  <a:cs typeface="Arial" pitchFamily="2"/>
                </a:rPr>
                <a:t>”</a:t>
              </a:r>
              <a:endParaRPr lang="es-AR" sz="1700" baseline="-25000" dirty="0">
                <a:solidFill>
                  <a:srgbClr val="2191B3"/>
                </a:solidFill>
                <a:latin typeface="Bahnschrift SemiBold" pitchFamily="34"/>
                <a:ea typeface="Microsoft YaHei" pitchFamily="2"/>
                <a:cs typeface="Arial" pitchFamily="2"/>
              </a:endParaRPr>
            </a:p>
          </p:txBody>
        </p:sp>
        <p:sp>
          <p:nvSpPr>
            <p:cNvPr id="135" name="Subtítulo 10">
              <a:extLst>
                <a:ext uri="{FF2B5EF4-FFF2-40B4-BE49-F238E27FC236}">
                  <a16:creationId xmlns:a16="http://schemas.microsoft.com/office/drawing/2014/main" xmlns="" id="{FACE63FA-7FC2-48B2-A669-CE5FA16FF2C4}"/>
                </a:ext>
              </a:extLst>
            </p:cNvPr>
            <p:cNvSpPr txBox="1">
              <a:spLocks/>
            </p:cNvSpPr>
            <p:nvPr/>
          </p:nvSpPr>
          <p:spPr>
            <a:xfrm>
              <a:off x="843151" y="4573573"/>
              <a:ext cx="7678932" cy="560099"/>
            </a:xfrm>
            <a:prstGeom prst="rect">
              <a:avLst/>
            </a:prstGeom>
            <a:noFill/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s-AR" sz="1700" dirty="0">
                  <a:solidFill>
                    <a:srgbClr val="404040"/>
                  </a:solidFill>
                  <a:latin typeface="Bahnschrift" panose="020B0502040204020203" pitchFamily="34" charset="0"/>
                  <a:ea typeface="Microsoft YaHei" pitchFamily="2"/>
                  <a:cs typeface="Arial" pitchFamily="2"/>
                </a:rPr>
                <a:t>en el </a:t>
              </a:r>
              <a:r>
                <a:rPr lang="es-AR" sz="1700" dirty="0" smtClean="0">
                  <a:solidFill>
                    <a:srgbClr val="404040"/>
                  </a:solidFill>
                  <a:latin typeface="Bahnschrift SemiBold" pitchFamily="34"/>
                  <a:ea typeface="Microsoft YaHei" pitchFamily="2"/>
                  <a:cs typeface="Arial" pitchFamily="2"/>
                </a:rPr>
                <a:t>XXII Congreso </a:t>
              </a:r>
              <a:r>
                <a:rPr lang="es-AR" sz="1700" dirty="0">
                  <a:solidFill>
                    <a:srgbClr val="404040"/>
                  </a:solidFill>
                  <a:latin typeface="Bahnschrift SemiBold" pitchFamily="34"/>
                  <a:ea typeface="Microsoft YaHei" pitchFamily="2"/>
                  <a:cs typeface="Arial" pitchFamily="2"/>
                </a:rPr>
                <a:t>Argentino de Fisicoquímica y Química Inorgánica (XXII CAFQI), </a:t>
              </a:r>
              <a:r>
                <a:rPr lang="es-AR" sz="1700" dirty="0">
                  <a:solidFill>
                    <a:srgbClr val="404040"/>
                  </a:solidFill>
                  <a:latin typeface="Bahnschrift" panose="020B0502040204020203" pitchFamily="34" charset="0"/>
                  <a:ea typeface="Microsoft YaHei" pitchFamily="2"/>
                  <a:cs typeface="Arial" pitchFamily="2"/>
                </a:rPr>
                <a:t>celebrado en forma virtual los días 19, 21, 23, 27 y 29 de abril de 2021</a:t>
              </a:r>
            </a:p>
          </p:txBody>
        </p:sp>
      </p:grpSp>
      <p:grpSp>
        <p:nvGrpSpPr>
          <p:cNvPr id="1027" name="Grupo 1026">
            <a:extLst>
              <a:ext uri="{FF2B5EF4-FFF2-40B4-BE49-F238E27FC236}">
                <a16:creationId xmlns:a16="http://schemas.microsoft.com/office/drawing/2014/main" xmlns="" id="{78452C17-E70D-440F-B4DE-58D9CC69EB09}"/>
              </a:ext>
            </a:extLst>
          </p:cNvPr>
          <p:cNvGrpSpPr/>
          <p:nvPr/>
        </p:nvGrpSpPr>
        <p:grpSpPr>
          <a:xfrm>
            <a:off x="3533777" y="6097405"/>
            <a:ext cx="5058431" cy="524112"/>
            <a:chOff x="3533777" y="6097405"/>
            <a:chExt cx="5058431" cy="524112"/>
          </a:xfrm>
        </p:grpSpPr>
        <p:sp>
          <p:nvSpPr>
            <p:cNvPr id="149" name="Marcador de texto 86">
              <a:extLst>
                <a:ext uri="{FF2B5EF4-FFF2-40B4-BE49-F238E27FC236}">
                  <a16:creationId xmlns:a16="http://schemas.microsoft.com/office/drawing/2014/main" xmlns="" id="{F70988C5-ADC5-4346-AC49-EB337FE86F53}"/>
                </a:ext>
              </a:extLst>
            </p:cNvPr>
            <p:cNvSpPr txBox="1">
              <a:spLocks/>
            </p:cNvSpPr>
            <p:nvPr/>
          </p:nvSpPr>
          <p:spPr>
            <a:xfrm>
              <a:off x="3757406" y="6097405"/>
              <a:ext cx="2274888" cy="285690"/>
            </a:xfrm>
            <a:prstGeom prst="rect">
              <a:avLst/>
            </a:prstGeom>
          </p:spPr>
          <p:txBody>
            <a:bodyPr bIns="0" rtlCol="0" anchor="ctr">
              <a:noAutofit/>
            </a:bodyPr>
            <a:lstStyle>
              <a:lvl1pPr marL="0" indent="0" algn="l" defTabSz="1036290" rtl="0" eaLnBrk="1" latinLnBrk="0" hangingPunct="1">
                <a:lnSpc>
                  <a:spcPct val="90000"/>
                </a:lnSpc>
                <a:spcBef>
                  <a:spcPts val="1133"/>
                </a:spcBef>
                <a:buFont typeface="Arial" panose="020B0604020202020204" pitchFamily="34" charset="0"/>
                <a:buNone/>
                <a:defRPr lang="en-US" sz="1400" b="0" kern="1200" dirty="0">
                  <a:solidFill>
                    <a:schemeClr val="bg1">
                      <a:lumMod val="50000"/>
                    </a:schemeClr>
                  </a:solidFill>
                  <a:latin typeface="+mn-lt"/>
                  <a:ea typeface="Ebrima" panose="02000000000000000000" pitchFamily="2" charset="0"/>
                  <a:cs typeface="Ebrima" panose="02000000000000000000" pitchFamily="2" charset="0"/>
                </a:defRPr>
              </a:lvl1pPr>
              <a:lvl2pPr marL="518145" indent="0" algn="l" defTabSz="1036290" rtl="0" eaLnBrk="1" latinLnBrk="0" hangingPunct="1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None/>
                <a:defRPr sz="2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36290" indent="0" algn="l" defTabSz="1036290" rtl="0" eaLnBrk="1" latinLnBrk="0" hangingPunct="1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None/>
                <a:defRPr sz="226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54435" indent="0" algn="l" defTabSz="1036290" rtl="0" eaLnBrk="1" latinLnBrk="0" hangingPunct="1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None/>
                <a:defRPr sz="20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72579" indent="0" algn="l" defTabSz="1036290" rtl="0" eaLnBrk="1" latinLnBrk="0" hangingPunct="1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None/>
                <a:defRPr sz="20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849796" indent="-259072" algn="l" defTabSz="1036290" rtl="0" eaLnBrk="1" latinLnBrk="0" hangingPunct="1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Char char="•"/>
                <a:defRPr sz="20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367941" indent="-259072" algn="l" defTabSz="1036290" rtl="0" eaLnBrk="1" latinLnBrk="0" hangingPunct="1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Char char="•"/>
                <a:defRPr sz="20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886086" indent="-259072" algn="l" defTabSz="1036290" rtl="0" eaLnBrk="1" latinLnBrk="0" hangingPunct="1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Char char="•"/>
                <a:defRPr sz="20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404230" indent="-259072" algn="l" defTabSz="1036290" rtl="0" eaLnBrk="1" latinLnBrk="0" hangingPunct="1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Char char="•"/>
                <a:defRPr sz="20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036290" rtl="0" eaLnBrk="1" fontAlgn="auto" latinLnBrk="0" hangingPunct="1">
                <a:lnSpc>
                  <a:spcPct val="90000"/>
                </a:lnSpc>
                <a:spcBef>
                  <a:spcPts val="1133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es-ES" dirty="0">
                  <a:solidFill>
                    <a:srgbClr val="404040"/>
                  </a:solidFill>
                  <a:latin typeface="Bahnschrift" panose="020B0502040204020203" pitchFamily="34" charset="0"/>
                </a:rPr>
                <a:t>Ing. Liliana M. </a:t>
              </a:r>
              <a:r>
                <a:rPr lang="es-ES" dirty="0" err="1">
                  <a:solidFill>
                    <a:srgbClr val="404040"/>
                  </a:solidFill>
                  <a:latin typeface="Bahnschrift" panose="020B0502040204020203" pitchFamily="34" charset="0"/>
                </a:rPr>
                <a:t>Gassa</a:t>
              </a:r>
              <a:endPara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Bahnschrift" panose="020B0502040204020203" pitchFamily="34" charset="0"/>
              </a:endParaRPr>
            </a:p>
          </p:txBody>
        </p:sp>
        <p:sp>
          <p:nvSpPr>
            <p:cNvPr id="150" name="Marcador de texto 87">
              <a:extLst>
                <a:ext uri="{FF2B5EF4-FFF2-40B4-BE49-F238E27FC236}">
                  <a16:creationId xmlns:a16="http://schemas.microsoft.com/office/drawing/2014/main" xmlns="" id="{BE12DC33-31B2-47F7-BAC0-37D8B6CAF8FF}"/>
                </a:ext>
              </a:extLst>
            </p:cNvPr>
            <p:cNvSpPr txBox="1">
              <a:spLocks/>
            </p:cNvSpPr>
            <p:nvPr/>
          </p:nvSpPr>
          <p:spPr>
            <a:xfrm>
              <a:off x="6139655" y="6097405"/>
              <a:ext cx="2452553" cy="266169"/>
            </a:xfrm>
            <a:prstGeom prst="rect">
              <a:avLst/>
            </a:prstGeom>
          </p:spPr>
          <p:txBody>
            <a:bodyPr bIns="0" rtlCol="0" anchor="ctr">
              <a:noAutofit/>
            </a:bodyPr>
            <a:lstStyle>
              <a:defPPr>
                <a:defRPr lang="en-US"/>
              </a:defPPr>
              <a:lvl1pPr marR="0" lvl="0" indent="0" defTabSz="1036290" fontAlgn="auto">
                <a:lnSpc>
                  <a:spcPct val="90000"/>
                </a:lnSpc>
                <a:spcBef>
                  <a:spcPts val="1133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 kumimoji="0" sz="1400" b="0" i="0" u="none" strike="noStrike" cap="none" spc="0" normalizeH="0" baseline="0">
                  <a:ln>
                    <a:noFill/>
                  </a:ln>
                  <a:solidFill>
                    <a:srgbClr val="404040"/>
                  </a:solidFill>
                  <a:effectLst/>
                  <a:uLnTx/>
                  <a:uFillTx/>
                  <a:latin typeface="Bahnschrift" panose="020B0502040204020203" pitchFamily="34" charset="0"/>
                  <a:ea typeface="Ebrima" panose="02000000000000000000" pitchFamily="2" charset="0"/>
                  <a:cs typeface="Ebrima" panose="02000000000000000000" pitchFamily="2" charset="0"/>
                </a:defRPr>
              </a:lvl1pPr>
              <a:lvl2pPr marL="518145" indent="0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None/>
                <a:defRPr sz="2720"/>
              </a:lvl2pPr>
              <a:lvl3pPr marL="1036290" indent="0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None/>
                <a:defRPr sz="2267"/>
              </a:lvl3pPr>
              <a:lvl4pPr marL="1554435" indent="0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None/>
                <a:defRPr sz="2040"/>
              </a:lvl4pPr>
              <a:lvl5pPr marL="2072579" indent="0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None/>
                <a:defRPr sz="2040"/>
              </a:lvl5pPr>
              <a:lvl6pPr marL="2849796" indent="-259072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Char char="•"/>
                <a:defRPr sz="2040"/>
              </a:lvl6pPr>
              <a:lvl7pPr marL="3367941" indent="-259072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Char char="•"/>
                <a:defRPr sz="2040"/>
              </a:lvl7pPr>
              <a:lvl8pPr marL="3886086" indent="-259072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Char char="•"/>
                <a:defRPr sz="2040"/>
              </a:lvl8pPr>
              <a:lvl9pPr marL="4404230" indent="-259072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Char char="•"/>
                <a:defRPr sz="2040"/>
              </a:lvl9pPr>
            </a:lstStyle>
            <a:p>
              <a:r>
                <a:rPr lang="es-ES" dirty="0"/>
                <a:t>Dr. Claudio D. </a:t>
              </a:r>
              <a:r>
                <a:rPr lang="es-ES" dirty="0" err="1"/>
                <a:t>Borsarelli</a:t>
              </a:r>
              <a:endParaRPr lang="es-ES" dirty="0"/>
            </a:p>
          </p:txBody>
        </p:sp>
        <p:sp>
          <p:nvSpPr>
            <p:cNvPr id="151" name="Marcador de texto 90">
              <a:extLst>
                <a:ext uri="{FF2B5EF4-FFF2-40B4-BE49-F238E27FC236}">
                  <a16:creationId xmlns:a16="http://schemas.microsoft.com/office/drawing/2014/main" xmlns="" id="{949F711D-C320-481B-A6C1-4C51A6EEEF16}"/>
                </a:ext>
              </a:extLst>
            </p:cNvPr>
            <p:cNvSpPr txBox="1">
              <a:spLocks/>
            </p:cNvSpPr>
            <p:nvPr/>
          </p:nvSpPr>
          <p:spPr>
            <a:xfrm>
              <a:off x="3533777" y="6393142"/>
              <a:ext cx="2421581" cy="205059"/>
            </a:xfrm>
            <a:prstGeom prst="rect">
              <a:avLst/>
            </a:prstGeom>
          </p:spPr>
          <p:txBody>
            <a:bodyPr bIns="0" rtlCol="0" anchor="ctr">
              <a:noAutofit/>
            </a:bodyPr>
            <a:lstStyle>
              <a:defPPr>
                <a:defRPr lang="en-US"/>
              </a:defPPr>
              <a:lvl1pPr marR="0" lvl="0" indent="0" defTabSz="1036290" fontAlgn="auto">
                <a:lnSpc>
                  <a:spcPct val="90000"/>
                </a:lnSpc>
                <a:spcBef>
                  <a:spcPts val="1133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 kumimoji="0" sz="1400" b="0" i="0" u="none" strike="noStrike" cap="none" spc="0" normalizeH="0" baseline="0">
                  <a:ln>
                    <a:noFill/>
                  </a:ln>
                  <a:solidFill>
                    <a:srgbClr val="404040"/>
                  </a:solidFill>
                  <a:effectLst/>
                  <a:uLnTx/>
                  <a:uFillTx/>
                  <a:latin typeface="Bahnschrift" panose="020B0502040204020203" pitchFamily="34" charset="0"/>
                  <a:ea typeface="Ebrima" panose="02000000000000000000" pitchFamily="2" charset="0"/>
                  <a:cs typeface="Ebrima" panose="02000000000000000000" pitchFamily="2" charset="0"/>
                </a:defRPr>
              </a:lvl1pPr>
              <a:lvl2pPr marL="518145" indent="0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None/>
                <a:defRPr sz="2720"/>
              </a:lvl2pPr>
              <a:lvl3pPr marL="1036290" indent="0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None/>
                <a:defRPr sz="2267"/>
              </a:lvl3pPr>
              <a:lvl4pPr marL="1554435" indent="0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None/>
                <a:defRPr sz="2040"/>
              </a:lvl4pPr>
              <a:lvl5pPr marL="2072579" indent="0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None/>
                <a:defRPr sz="2040"/>
              </a:lvl5pPr>
              <a:lvl6pPr marL="2849796" indent="-259072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Char char="•"/>
                <a:defRPr sz="2040"/>
              </a:lvl6pPr>
              <a:lvl7pPr marL="3367941" indent="-259072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Char char="•"/>
                <a:defRPr sz="2040"/>
              </a:lvl7pPr>
              <a:lvl8pPr marL="3886086" indent="-259072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Char char="•"/>
                <a:defRPr sz="2040"/>
              </a:lvl8pPr>
              <a:lvl9pPr marL="4404230" indent="-259072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Char char="•"/>
                <a:defRPr sz="2040"/>
              </a:lvl9pPr>
            </a:lstStyle>
            <a:p>
              <a:r>
                <a:rPr lang="es-ES" sz="1100" dirty="0"/>
                <a:t>Presidente del Comité Organizador</a:t>
              </a:r>
            </a:p>
          </p:txBody>
        </p:sp>
        <p:sp>
          <p:nvSpPr>
            <p:cNvPr id="152" name="Marcador de texto 91">
              <a:extLst>
                <a:ext uri="{FF2B5EF4-FFF2-40B4-BE49-F238E27FC236}">
                  <a16:creationId xmlns:a16="http://schemas.microsoft.com/office/drawing/2014/main" xmlns="" id="{36495E45-3CD0-432D-9161-7FC604B23DC0}"/>
                </a:ext>
              </a:extLst>
            </p:cNvPr>
            <p:cNvSpPr txBox="1">
              <a:spLocks/>
            </p:cNvSpPr>
            <p:nvPr/>
          </p:nvSpPr>
          <p:spPr>
            <a:xfrm>
              <a:off x="6409560" y="6363574"/>
              <a:ext cx="1651877" cy="257943"/>
            </a:xfrm>
            <a:prstGeom prst="rect">
              <a:avLst/>
            </a:prstGeom>
          </p:spPr>
          <p:txBody>
            <a:bodyPr bIns="0" rtlCol="0" anchor="ctr">
              <a:noAutofit/>
            </a:bodyPr>
            <a:lstStyle>
              <a:defPPr>
                <a:defRPr lang="en-US"/>
              </a:defPPr>
              <a:lvl1pPr marR="0" lvl="0" indent="0" defTabSz="1036290" fontAlgn="auto">
                <a:lnSpc>
                  <a:spcPct val="90000"/>
                </a:lnSpc>
                <a:spcBef>
                  <a:spcPts val="1133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 kumimoji="0" sz="1100" b="0" i="0" u="none" strike="noStrike" cap="none" spc="0" normalizeH="0" baseline="0">
                  <a:ln>
                    <a:noFill/>
                  </a:ln>
                  <a:solidFill>
                    <a:srgbClr val="404040"/>
                  </a:solidFill>
                  <a:effectLst/>
                  <a:uLnTx/>
                  <a:uFillTx/>
                  <a:latin typeface="Bahnschrift" panose="020B0502040204020203" pitchFamily="34" charset="0"/>
                  <a:ea typeface="Ebrima" panose="02000000000000000000" pitchFamily="2" charset="0"/>
                  <a:cs typeface="Ebrima" panose="02000000000000000000" pitchFamily="2" charset="0"/>
                </a:defRPr>
              </a:lvl1pPr>
              <a:lvl2pPr marL="518145" indent="0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None/>
                <a:defRPr sz="2720"/>
              </a:lvl2pPr>
              <a:lvl3pPr marL="1036290" indent="0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None/>
                <a:defRPr sz="2267"/>
              </a:lvl3pPr>
              <a:lvl4pPr marL="1554435" indent="0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None/>
                <a:defRPr sz="2040"/>
              </a:lvl4pPr>
              <a:lvl5pPr marL="2072579" indent="0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None/>
                <a:defRPr sz="2040"/>
              </a:lvl5pPr>
              <a:lvl6pPr marL="2849796" indent="-259072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Char char="•"/>
                <a:defRPr sz="2040"/>
              </a:lvl6pPr>
              <a:lvl7pPr marL="3367941" indent="-259072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Char char="•"/>
                <a:defRPr sz="2040"/>
              </a:lvl7pPr>
              <a:lvl8pPr marL="3886086" indent="-259072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Char char="•"/>
                <a:defRPr sz="2040"/>
              </a:lvl8pPr>
              <a:lvl9pPr marL="4404230" indent="-259072" defTabSz="1036290">
                <a:lnSpc>
                  <a:spcPct val="90000"/>
                </a:lnSpc>
                <a:spcBef>
                  <a:spcPts val="567"/>
                </a:spcBef>
                <a:buFont typeface="Arial" panose="020B0604020202020204" pitchFamily="34" charset="0"/>
                <a:buChar char="•"/>
                <a:defRPr sz="2040"/>
              </a:lvl9pPr>
            </a:lstStyle>
            <a:p>
              <a:r>
                <a:rPr lang="es-ES" dirty="0"/>
                <a:t>Presidente de la </a:t>
              </a:r>
              <a:r>
                <a:rPr lang="es-ES" dirty="0" err="1"/>
                <a:t>aaiFQ</a:t>
              </a:r>
              <a:endParaRPr lang="es-ES" dirty="0"/>
            </a:p>
          </p:txBody>
        </p:sp>
      </p:grp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247D9F11-76F7-450C-A8FB-D4EFD817271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27192"/>
          <a:stretch/>
        </p:blipFill>
        <p:spPr>
          <a:xfrm>
            <a:off x="71843" y="485812"/>
            <a:ext cx="1876117" cy="680107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D1ED1786-D300-470D-A7F6-5E3907360D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8218" y="464858"/>
            <a:ext cx="1384809" cy="663298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xmlns="" id="{D50E85FB-0CCA-4C1F-9CA8-A726A684100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08450" y="461999"/>
            <a:ext cx="1717792" cy="727735"/>
          </a:xfrm>
          <a:prstGeom prst="rect">
            <a:avLst/>
          </a:prstGeom>
        </p:spPr>
      </p:pic>
      <p:pic>
        <p:nvPicPr>
          <p:cNvPr id="1026" name="Picture 2" descr="Convocatoria CONICET Ingreso a carrera de Investigador | Facultad de  Ciencias Exactas - UNICEN">
            <a:extLst>
              <a:ext uri="{FF2B5EF4-FFF2-40B4-BE49-F238E27FC236}">
                <a16:creationId xmlns:a16="http://schemas.microsoft.com/office/drawing/2014/main" xmlns="" id="{A55EA742-F442-4AD7-B153-4F75938A5F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007" y="505067"/>
            <a:ext cx="837861" cy="59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xmlns="" id="{01620D3F-8057-4ECE-885F-0B1491DF3E0A}"/>
              </a:ext>
            </a:extLst>
          </p:cNvPr>
          <p:cNvSpPr/>
          <p:nvPr/>
        </p:nvSpPr>
        <p:spPr>
          <a:xfrm>
            <a:off x="0" y="1183279"/>
            <a:ext cx="6139655" cy="12065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481B8E72-66DF-44B0-88E2-ADD1C2452BF1}"/>
              </a:ext>
            </a:extLst>
          </p:cNvPr>
          <p:cNvSpPr txBox="1"/>
          <p:nvPr/>
        </p:nvSpPr>
        <p:spPr>
          <a:xfrm>
            <a:off x="96972" y="1096253"/>
            <a:ext cx="22088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kern="0" spc="1300" dirty="0">
                <a:solidFill>
                  <a:schemeClr val="bg1">
                    <a:lumMod val="65000"/>
                  </a:schemeClr>
                </a:solidFill>
                <a:latin typeface="Leelawadee UI Semilight" panose="020B0402040204020203" pitchFamily="34" charset="-34"/>
                <a:cs typeface="Leelawadee UI Semilight" panose="020B0402040204020203" pitchFamily="34" charset="-34"/>
              </a:rPr>
              <a:t>LA PLATA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5E2B4A8F-826E-43AD-8D08-B10428BDEED4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83" t="31119" r="15232" b="15714"/>
          <a:stretch/>
        </p:blipFill>
        <p:spPr>
          <a:xfrm>
            <a:off x="3726242" y="4942459"/>
            <a:ext cx="1916174" cy="1162112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xmlns="" id="{C39F001F-F0E6-47AA-9BF3-0CC5D4295C0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9560" y="4989303"/>
            <a:ext cx="1343891" cy="1092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272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1211</TotalTime>
  <Words>89</Words>
  <Application>Microsoft Office PowerPoint</Application>
  <PresentationFormat>Carta (216 x 279 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1" baseType="lpstr">
      <vt:lpstr>Microsoft YaHei</vt:lpstr>
      <vt:lpstr>Arial</vt:lpstr>
      <vt:lpstr>Bahnschrift</vt:lpstr>
      <vt:lpstr>Bahnschrift SemiBold</vt:lpstr>
      <vt:lpstr>Calibri</vt:lpstr>
      <vt:lpstr>Calibri Light</vt:lpstr>
      <vt:lpstr>Ebrima</vt:lpstr>
      <vt:lpstr>Leelawadee UI Semilight</vt:lpstr>
      <vt:lpstr>Liberation Sans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Yeljair Monascal</dc:creator>
  <cp:lastModifiedBy>USUARIO</cp:lastModifiedBy>
  <cp:revision>107</cp:revision>
  <dcterms:created xsi:type="dcterms:W3CDTF">2021-04-12T16:23:04Z</dcterms:created>
  <dcterms:modified xsi:type="dcterms:W3CDTF">2021-05-10T14:19:09Z</dcterms:modified>
</cp:coreProperties>
</file>