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42A7"/>
    <a:srgbClr val="F7F7F7"/>
    <a:srgbClr val="03989E"/>
    <a:srgbClr val="A8FF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361-CAAF-424E-83BC-61589C323493}" type="datetimeFigureOut">
              <a:rPr lang="es-AR" smtClean="0"/>
              <a:t>17/5/2022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543-7655-4200-8CCE-944AA45C0F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01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361-CAAF-424E-83BC-61589C323493}" type="datetimeFigureOut">
              <a:rPr lang="es-AR" smtClean="0"/>
              <a:t>17/5/2022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543-7655-4200-8CCE-944AA45C0F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792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361-CAAF-424E-83BC-61589C323493}" type="datetimeFigureOut">
              <a:rPr lang="es-AR" smtClean="0"/>
              <a:t>17/5/2022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543-7655-4200-8CCE-944AA45C0F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093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361-CAAF-424E-83BC-61589C323493}" type="datetimeFigureOut">
              <a:rPr lang="es-AR" smtClean="0"/>
              <a:t>17/5/2022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543-7655-4200-8CCE-944AA45C0F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381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361-CAAF-424E-83BC-61589C323493}" type="datetimeFigureOut">
              <a:rPr lang="es-AR" smtClean="0"/>
              <a:t>17/5/2022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543-7655-4200-8CCE-944AA45C0F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179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361-CAAF-424E-83BC-61589C323493}" type="datetimeFigureOut">
              <a:rPr lang="es-AR" smtClean="0"/>
              <a:t>17/5/2022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543-7655-4200-8CCE-944AA45C0F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881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361-CAAF-424E-83BC-61589C323493}" type="datetimeFigureOut">
              <a:rPr lang="es-AR" smtClean="0"/>
              <a:t>17/5/2022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543-7655-4200-8CCE-944AA45C0F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459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361-CAAF-424E-83BC-61589C323493}" type="datetimeFigureOut">
              <a:rPr lang="es-AR" smtClean="0"/>
              <a:t>17/5/2022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543-7655-4200-8CCE-944AA45C0F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325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361-CAAF-424E-83BC-61589C323493}" type="datetimeFigureOut">
              <a:rPr lang="es-AR" smtClean="0"/>
              <a:t>17/5/2022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543-7655-4200-8CCE-944AA45C0F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270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361-CAAF-424E-83BC-61589C323493}" type="datetimeFigureOut">
              <a:rPr lang="es-AR" smtClean="0"/>
              <a:t>17/5/2022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543-7655-4200-8CCE-944AA45C0F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627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361-CAAF-424E-83BC-61589C323493}" type="datetimeFigureOut">
              <a:rPr lang="es-AR" smtClean="0"/>
              <a:t>17/5/2022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543-7655-4200-8CCE-944AA45C0F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049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9361-CAAF-424E-83BC-61589C323493}" type="datetimeFigureOut">
              <a:rPr lang="es-AR" smtClean="0"/>
              <a:t>17/5/2022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E543-7655-4200-8CCE-944AA45C0F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212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6" t="-58"/>
          <a:stretch/>
        </p:blipFill>
        <p:spPr>
          <a:xfrm>
            <a:off x="-8238" y="0"/>
            <a:ext cx="9152238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480F68-6E86-41DA-9671-2D7E0B7F3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7313" y="1325164"/>
            <a:ext cx="4734698" cy="1351649"/>
          </a:xfrm>
        </p:spPr>
        <p:txBody>
          <a:bodyPr>
            <a:normAutofit/>
          </a:bodyPr>
          <a:lstStyle/>
          <a:p>
            <a:r>
              <a:rPr lang="es-ES" sz="7200" b="1" dirty="0">
                <a:solidFill>
                  <a:srgbClr val="03989E"/>
                </a:solidFill>
                <a:latin typeface="Tw Cen MT" panose="020B0602020104020603" pitchFamily="34" charset="0"/>
              </a:rPr>
              <a:t>TÍTULO</a:t>
            </a:r>
            <a:endParaRPr lang="es-AR" sz="7200" b="1" dirty="0">
              <a:solidFill>
                <a:srgbClr val="03989E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4D4ABE-D06F-41E4-8E44-B410E7B61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8352" y="2907923"/>
            <a:ext cx="5982729" cy="1655762"/>
          </a:xfrm>
        </p:spPr>
        <p:txBody>
          <a:bodyPr>
            <a:noAutofit/>
          </a:bodyPr>
          <a:lstStyle/>
          <a:p>
            <a:r>
              <a:rPr lang="es-ES" dirty="0">
                <a:latin typeface="+mj-lt"/>
              </a:rPr>
              <a:t>Autores: </a:t>
            </a:r>
            <a:r>
              <a:rPr lang="es-AR" dirty="0" err="1">
                <a:solidFill>
                  <a:srgbClr val="000000"/>
                </a:solidFill>
                <a:latin typeface="+mj-lt"/>
              </a:rPr>
              <a:t>Lorem</a:t>
            </a:r>
            <a:r>
              <a:rPr lang="es-AR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+mj-lt"/>
              </a:rPr>
              <a:t>ipsum</a:t>
            </a:r>
            <a:r>
              <a:rPr lang="es-AR" dirty="0">
                <a:solidFill>
                  <a:srgbClr val="000000"/>
                </a:solidFill>
                <a:latin typeface="+mj-lt"/>
              </a:rPr>
              <a:t> dolor </a:t>
            </a:r>
            <a:r>
              <a:rPr lang="es-AR" dirty="0" err="1">
                <a:solidFill>
                  <a:srgbClr val="000000"/>
                </a:solidFill>
                <a:latin typeface="+mj-lt"/>
              </a:rPr>
              <a:t>sit</a:t>
            </a:r>
            <a:r>
              <a:rPr lang="es-AR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+mj-lt"/>
              </a:rPr>
              <a:t>amet</a:t>
            </a:r>
            <a:r>
              <a:rPr lang="es-AR" dirty="0">
                <a:solidFill>
                  <a:srgbClr val="000000"/>
                </a:solidFill>
                <a:latin typeface="+mj-lt"/>
              </a:rPr>
              <a:t>, </a:t>
            </a:r>
            <a:r>
              <a:rPr lang="es-AR" dirty="0" err="1">
                <a:solidFill>
                  <a:srgbClr val="000000"/>
                </a:solidFill>
                <a:latin typeface="+mj-lt"/>
              </a:rPr>
              <a:t>consectetur</a:t>
            </a:r>
            <a:r>
              <a:rPr lang="es-AR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+mj-lt"/>
              </a:rPr>
              <a:t>adipiscing</a:t>
            </a:r>
            <a:r>
              <a:rPr lang="es-AR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+mj-lt"/>
              </a:rPr>
              <a:t>elit</a:t>
            </a:r>
            <a:r>
              <a:rPr lang="es-AR" dirty="0">
                <a:solidFill>
                  <a:srgbClr val="000000"/>
                </a:solidFill>
                <a:latin typeface="+mj-lt"/>
              </a:rPr>
              <a:t>. </a:t>
            </a:r>
            <a:r>
              <a:rPr lang="es-AR" dirty="0" err="1">
                <a:solidFill>
                  <a:srgbClr val="000000"/>
                </a:solidFill>
                <a:latin typeface="+mj-lt"/>
              </a:rPr>
              <a:t>Phasellus</a:t>
            </a:r>
            <a:r>
              <a:rPr lang="es-AR" dirty="0">
                <a:solidFill>
                  <a:srgbClr val="000000"/>
                </a:solidFill>
                <a:latin typeface="+mj-lt"/>
              </a:rPr>
              <a:t> at </a:t>
            </a:r>
            <a:r>
              <a:rPr lang="es-AR" dirty="0" err="1">
                <a:solidFill>
                  <a:srgbClr val="000000"/>
                </a:solidFill>
                <a:latin typeface="+mj-lt"/>
              </a:rPr>
              <a:t>accumsan</a:t>
            </a:r>
            <a:r>
              <a:rPr lang="es-AR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+mj-lt"/>
              </a:rPr>
              <a:t>massa</a:t>
            </a:r>
            <a:r>
              <a:rPr lang="es-AR" dirty="0">
                <a:solidFill>
                  <a:srgbClr val="000000"/>
                </a:solidFill>
                <a:latin typeface="+mj-lt"/>
              </a:rPr>
              <a:t>. </a:t>
            </a:r>
            <a:r>
              <a:rPr lang="es-AR" dirty="0" err="1">
                <a:solidFill>
                  <a:srgbClr val="000000"/>
                </a:solidFill>
                <a:latin typeface="+mj-lt"/>
              </a:rPr>
              <a:t>Praesent</a:t>
            </a:r>
            <a:r>
              <a:rPr lang="es-AR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+mj-lt"/>
              </a:rPr>
              <a:t>tincidunt</a:t>
            </a:r>
            <a:r>
              <a:rPr lang="es-AR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+mj-lt"/>
              </a:rPr>
              <a:t>fringilla</a:t>
            </a:r>
            <a:r>
              <a:rPr lang="es-AR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+mj-lt"/>
              </a:rPr>
              <a:t>sem</a:t>
            </a:r>
            <a:r>
              <a:rPr lang="es-AR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+mj-lt"/>
              </a:rPr>
              <a:t>ac</a:t>
            </a:r>
            <a:r>
              <a:rPr lang="es-AR" dirty="0">
                <a:solidFill>
                  <a:srgbClr val="000000"/>
                </a:solidFill>
                <a:latin typeface="+mj-lt"/>
              </a:rPr>
              <a:t> vehicula</a:t>
            </a:r>
            <a:r>
              <a:rPr lang="es-ES" dirty="0">
                <a:latin typeface="+mj-lt"/>
              </a:rPr>
              <a:t> </a:t>
            </a:r>
          </a:p>
          <a:p>
            <a:endParaRPr lang="es-ES" sz="2800" dirty="0"/>
          </a:p>
        </p:txBody>
      </p:sp>
      <p:sp>
        <p:nvSpPr>
          <p:cNvPr id="9" name="Arco de bloque 8">
            <a:extLst>
              <a:ext uri="{FF2B5EF4-FFF2-40B4-BE49-F238E27FC236}">
                <a16:creationId xmlns:a16="http://schemas.microsoft.com/office/drawing/2014/main" id="{71F3703C-A0A8-478A-A33F-46EF993BB855}"/>
              </a:ext>
            </a:extLst>
          </p:cNvPr>
          <p:cNvSpPr/>
          <p:nvPr/>
        </p:nvSpPr>
        <p:spPr>
          <a:xfrm>
            <a:off x="8215604" y="5971592"/>
            <a:ext cx="1856792" cy="1772816"/>
          </a:xfrm>
          <a:prstGeom prst="blockArc">
            <a:avLst>
              <a:gd name="adj1" fmla="val 10800000"/>
              <a:gd name="adj2" fmla="val 16204106"/>
              <a:gd name="adj3" fmla="val 24449"/>
            </a:avLst>
          </a:prstGeom>
          <a:solidFill>
            <a:srgbClr val="A84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345274" y="4515673"/>
            <a:ext cx="2108886" cy="45719"/>
          </a:xfrm>
          <a:prstGeom prst="rect">
            <a:avLst/>
          </a:prstGeom>
          <a:solidFill>
            <a:srgbClr val="A84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2926076" y="4834662"/>
            <a:ext cx="52590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Filiaciones: </a:t>
            </a:r>
            <a:r>
              <a:rPr lang="es-AR" dirty="0" err="1">
                <a:solidFill>
                  <a:srgbClr val="000000"/>
                </a:solidFill>
              </a:rPr>
              <a:t>Lorem</a:t>
            </a:r>
            <a:r>
              <a:rPr lang="es-AR" dirty="0">
                <a:solidFill>
                  <a:srgbClr val="000000"/>
                </a:solidFill>
              </a:rPr>
              <a:t> </a:t>
            </a:r>
            <a:r>
              <a:rPr lang="es-AR" dirty="0" err="1">
                <a:solidFill>
                  <a:srgbClr val="000000"/>
                </a:solidFill>
              </a:rPr>
              <a:t>ipsum</a:t>
            </a:r>
            <a:r>
              <a:rPr lang="es-AR" dirty="0">
                <a:solidFill>
                  <a:srgbClr val="000000"/>
                </a:solidFill>
              </a:rPr>
              <a:t> dolor </a:t>
            </a:r>
            <a:r>
              <a:rPr lang="es-AR" dirty="0" err="1">
                <a:solidFill>
                  <a:srgbClr val="000000"/>
                </a:solidFill>
              </a:rPr>
              <a:t>sit</a:t>
            </a:r>
            <a:r>
              <a:rPr lang="es-AR" dirty="0">
                <a:solidFill>
                  <a:srgbClr val="000000"/>
                </a:solidFill>
              </a:rPr>
              <a:t> </a:t>
            </a:r>
            <a:r>
              <a:rPr lang="es-AR" dirty="0" err="1">
                <a:solidFill>
                  <a:srgbClr val="000000"/>
                </a:solidFill>
              </a:rPr>
              <a:t>amet</a:t>
            </a:r>
            <a:r>
              <a:rPr lang="es-AR" dirty="0">
                <a:solidFill>
                  <a:srgbClr val="000000"/>
                </a:solidFill>
              </a:rPr>
              <a:t>, </a:t>
            </a:r>
            <a:r>
              <a:rPr lang="es-AR" dirty="0" err="1">
                <a:solidFill>
                  <a:srgbClr val="000000"/>
                </a:solidFill>
              </a:rPr>
              <a:t>consectetur</a:t>
            </a:r>
            <a:r>
              <a:rPr lang="es-AR" dirty="0">
                <a:solidFill>
                  <a:srgbClr val="000000"/>
                </a:solidFill>
              </a:rPr>
              <a:t> </a:t>
            </a:r>
            <a:r>
              <a:rPr lang="es-AR" dirty="0" err="1">
                <a:solidFill>
                  <a:srgbClr val="000000"/>
                </a:solidFill>
              </a:rPr>
              <a:t>adipiscing</a:t>
            </a:r>
            <a:r>
              <a:rPr lang="es-AR" dirty="0">
                <a:solidFill>
                  <a:srgbClr val="000000"/>
                </a:solidFill>
              </a:rPr>
              <a:t> </a:t>
            </a:r>
            <a:r>
              <a:rPr lang="es-AR" dirty="0" err="1">
                <a:solidFill>
                  <a:srgbClr val="000000"/>
                </a:solidFill>
              </a:rPr>
              <a:t>elit</a:t>
            </a:r>
            <a:r>
              <a:rPr lang="es-AR" dirty="0">
                <a:solidFill>
                  <a:srgbClr val="000000"/>
                </a:solidFill>
              </a:rPr>
              <a:t>. </a:t>
            </a:r>
            <a:r>
              <a:rPr lang="es-AR" dirty="0" err="1">
                <a:solidFill>
                  <a:srgbClr val="000000"/>
                </a:solidFill>
              </a:rPr>
              <a:t>Phasellus</a:t>
            </a:r>
            <a:r>
              <a:rPr lang="es-AR" dirty="0">
                <a:solidFill>
                  <a:srgbClr val="000000"/>
                </a:solidFill>
              </a:rPr>
              <a:t> at </a:t>
            </a:r>
            <a:r>
              <a:rPr lang="es-AR" dirty="0" err="1">
                <a:solidFill>
                  <a:srgbClr val="000000"/>
                </a:solidFill>
              </a:rPr>
              <a:t>accumsan</a:t>
            </a:r>
            <a:r>
              <a:rPr lang="es-AR" dirty="0">
                <a:solidFill>
                  <a:srgbClr val="000000"/>
                </a:solidFill>
              </a:rPr>
              <a:t> </a:t>
            </a:r>
            <a:r>
              <a:rPr lang="es-AR" dirty="0" err="1">
                <a:solidFill>
                  <a:srgbClr val="000000"/>
                </a:solidFill>
              </a:rPr>
              <a:t>massa</a:t>
            </a:r>
            <a:r>
              <a:rPr lang="es-AR" dirty="0">
                <a:solidFill>
                  <a:srgbClr val="000000"/>
                </a:solidFill>
              </a:rPr>
              <a:t>. </a:t>
            </a:r>
            <a:r>
              <a:rPr lang="es-AR" dirty="0" err="1">
                <a:solidFill>
                  <a:srgbClr val="000000"/>
                </a:solidFill>
              </a:rPr>
              <a:t>Praesent</a:t>
            </a:r>
            <a:r>
              <a:rPr lang="es-AR" dirty="0">
                <a:solidFill>
                  <a:srgbClr val="000000"/>
                </a:solidFill>
              </a:rPr>
              <a:t> </a:t>
            </a:r>
            <a:r>
              <a:rPr lang="es-AR" dirty="0" err="1">
                <a:solidFill>
                  <a:srgbClr val="000000"/>
                </a:solidFill>
              </a:rPr>
              <a:t>tincidunt</a:t>
            </a:r>
            <a:r>
              <a:rPr lang="es-AR" dirty="0">
                <a:solidFill>
                  <a:srgbClr val="000000"/>
                </a:solidFill>
              </a:rPr>
              <a:t> </a:t>
            </a:r>
            <a:r>
              <a:rPr lang="es-AR" dirty="0" err="1">
                <a:solidFill>
                  <a:srgbClr val="000000"/>
                </a:solidFill>
              </a:rPr>
              <a:t>fringilla</a:t>
            </a:r>
            <a:r>
              <a:rPr lang="es-AR" dirty="0">
                <a:solidFill>
                  <a:srgbClr val="000000"/>
                </a:solidFill>
              </a:rPr>
              <a:t> </a:t>
            </a:r>
            <a:r>
              <a:rPr lang="es-AR" dirty="0" err="1">
                <a:solidFill>
                  <a:srgbClr val="000000"/>
                </a:solidFill>
              </a:rPr>
              <a:t>sem</a:t>
            </a:r>
            <a:r>
              <a:rPr lang="es-AR" dirty="0">
                <a:solidFill>
                  <a:srgbClr val="000000"/>
                </a:solidFill>
              </a:rPr>
              <a:t> </a:t>
            </a:r>
            <a:r>
              <a:rPr lang="es-AR" dirty="0" err="1">
                <a:solidFill>
                  <a:srgbClr val="000000"/>
                </a:solidFill>
              </a:rPr>
              <a:t>ac</a:t>
            </a:r>
            <a:r>
              <a:rPr lang="es-AR" dirty="0">
                <a:solidFill>
                  <a:srgbClr val="000000"/>
                </a:solidFill>
              </a:rPr>
              <a:t> vehicula</a:t>
            </a:r>
            <a:r>
              <a:rPr lang="es-ES" dirty="0"/>
              <a:t> </a:t>
            </a:r>
          </a:p>
          <a:p>
            <a:pPr algn="ctr"/>
            <a:endParaRPr lang="es-A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191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37F78-4D74-49F7-B164-CD883053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44" y="770260"/>
            <a:ext cx="7886700" cy="1325563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03989E"/>
                </a:solidFill>
                <a:latin typeface="Tw Cen MT" panose="020B0602020104020603" pitchFamily="34" charset="0"/>
              </a:rPr>
              <a:t>INTRODUCCIÓN</a:t>
            </a:r>
            <a:endParaRPr lang="es-AR" sz="4000" b="1" dirty="0">
              <a:solidFill>
                <a:srgbClr val="03989E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Arco de bloque 7">
            <a:extLst>
              <a:ext uri="{FF2B5EF4-FFF2-40B4-BE49-F238E27FC236}">
                <a16:creationId xmlns:a16="http://schemas.microsoft.com/office/drawing/2014/main" id="{71F3703C-A0A8-478A-A33F-46EF993BB855}"/>
              </a:ext>
            </a:extLst>
          </p:cNvPr>
          <p:cNvSpPr/>
          <p:nvPr/>
        </p:nvSpPr>
        <p:spPr>
          <a:xfrm>
            <a:off x="8215604" y="5971592"/>
            <a:ext cx="1856792" cy="1772816"/>
          </a:xfrm>
          <a:prstGeom prst="blockArc">
            <a:avLst>
              <a:gd name="adj1" fmla="val 10800000"/>
              <a:gd name="adj2" fmla="val 16204106"/>
              <a:gd name="adj3" fmla="val 24449"/>
            </a:avLst>
          </a:prstGeom>
          <a:solidFill>
            <a:srgbClr val="A84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16576"/>
          <a:stretch/>
        </p:blipFill>
        <p:spPr>
          <a:xfrm>
            <a:off x="2480" y="0"/>
            <a:ext cx="9141520" cy="68821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0" y="688218"/>
            <a:ext cx="9144000" cy="45719"/>
          </a:xfrm>
          <a:prstGeom prst="rect">
            <a:avLst/>
          </a:prstGeom>
          <a:solidFill>
            <a:srgbClr val="A84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/>
          <p:cNvSpPr txBox="1"/>
          <p:nvPr/>
        </p:nvSpPr>
        <p:spPr>
          <a:xfrm>
            <a:off x="667265" y="2746908"/>
            <a:ext cx="371526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18" name="Rectángulo 17"/>
          <p:cNvSpPr/>
          <p:nvPr/>
        </p:nvSpPr>
        <p:spPr>
          <a:xfrm>
            <a:off x="535344" y="2001274"/>
            <a:ext cx="384295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400" dirty="0" err="1">
                <a:solidFill>
                  <a:srgbClr val="000000"/>
                </a:solidFill>
                <a:latin typeface="Open Sans"/>
              </a:rPr>
              <a:t>Lorem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ipsum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dolor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amet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consectetur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adipiscing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Phasellus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at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accumsan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massa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Praesent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tincidunt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fringilla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vehicula. Nunc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faucibus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ante non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interdum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laoreet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dolor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ligula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laoreet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arcu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id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elementum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justo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vitae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risus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Vivamus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augue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nibh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tempor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malesuada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dapibus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vestibulum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leo.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Donec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efficitur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risus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odio,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eu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tristique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est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sodales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finibus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In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accumsan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porttitor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ornare. In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hac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habitasse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platea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dictumst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Aenean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viverra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enim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orci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gravida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suscipit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In sed tortor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convallis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tempus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Vivamus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pellentesque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tortor et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convallis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feugiat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Pellentesque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urna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nisl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scelerisque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at urna non,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placerat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sollicitudin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dolor.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Aliquam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nec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neque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quis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tortor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interdum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fermentum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et sed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ipsum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</a:t>
            </a:r>
            <a:endParaRPr lang="es-AR" sz="1400" dirty="0"/>
          </a:p>
        </p:txBody>
      </p:sp>
      <p:sp>
        <p:nvSpPr>
          <p:cNvPr id="20" name="Rectángulo 19"/>
          <p:cNvSpPr/>
          <p:nvPr/>
        </p:nvSpPr>
        <p:spPr>
          <a:xfrm>
            <a:off x="4695956" y="2001274"/>
            <a:ext cx="384295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400" dirty="0" err="1">
                <a:solidFill>
                  <a:srgbClr val="000000"/>
                </a:solidFill>
                <a:latin typeface="Open Sans"/>
              </a:rPr>
              <a:t>Lorem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ipsum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dolor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amet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consectetur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adipiscing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Phasellus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at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accumsan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massa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Praesent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tincidunt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fringilla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vehicula. Nunc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faucibus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ante non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interdum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laoreet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dolor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ligula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laoreet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arcu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id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elementum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justo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vitae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risus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Vivamus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augue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nibh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tempor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malesuada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dapibus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vestibulum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leo.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Donec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efficitur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risus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odio,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eu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tristique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est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sodales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finibus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In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accumsan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porttitor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ornare. In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hac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habitasse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platea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dictumst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Aenean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viverra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enim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orci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gravida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suscipit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In sed tortor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convallis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tempus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Vivamus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pellentesque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tortor et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convallis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feugiat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Pellentesque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urna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nisl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scelerisque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at urna non,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placerat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sollicitudin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dolor.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Aliquam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nec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neque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quis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tortor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interdum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fermentum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et sed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ipsum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423759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37F78-4D74-49F7-B164-CD883053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44" y="811450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4000" b="1" dirty="0">
                <a:solidFill>
                  <a:srgbClr val="03989E"/>
                </a:solidFill>
                <a:latin typeface="Tw Cen MT" panose="020B0602020104020603" pitchFamily="34" charset="0"/>
              </a:rPr>
              <a:t>RESULTADOS</a:t>
            </a:r>
            <a:endParaRPr lang="es-AR" sz="4000" b="1" dirty="0">
              <a:solidFill>
                <a:srgbClr val="03989E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Arco de bloque 7">
            <a:extLst>
              <a:ext uri="{FF2B5EF4-FFF2-40B4-BE49-F238E27FC236}">
                <a16:creationId xmlns:a16="http://schemas.microsoft.com/office/drawing/2014/main" id="{71F3703C-A0A8-478A-A33F-46EF993BB855}"/>
              </a:ext>
            </a:extLst>
          </p:cNvPr>
          <p:cNvSpPr/>
          <p:nvPr/>
        </p:nvSpPr>
        <p:spPr>
          <a:xfrm>
            <a:off x="8215604" y="5971592"/>
            <a:ext cx="1856792" cy="1772816"/>
          </a:xfrm>
          <a:prstGeom prst="blockArc">
            <a:avLst>
              <a:gd name="adj1" fmla="val 10800000"/>
              <a:gd name="adj2" fmla="val 16204106"/>
              <a:gd name="adj3" fmla="val 24449"/>
            </a:avLst>
          </a:prstGeom>
          <a:solidFill>
            <a:srgbClr val="A84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16576"/>
          <a:stretch/>
        </p:blipFill>
        <p:spPr>
          <a:xfrm>
            <a:off x="2480" y="0"/>
            <a:ext cx="9141520" cy="68821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688218"/>
            <a:ext cx="9144000" cy="45719"/>
          </a:xfrm>
          <a:prstGeom prst="rect">
            <a:avLst/>
          </a:prstGeom>
          <a:solidFill>
            <a:srgbClr val="A84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/>
          <p:cNvSpPr txBox="1"/>
          <p:nvPr/>
        </p:nvSpPr>
        <p:spPr>
          <a:xfrm>
            <a:off x="667265" y="2746908"/>
            <a:ext cx="371526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15" name="Rectángulo 14"/>
          <p:cNvSpPr/>
          <p:nvPr/>
        </p:nvSpPr>
        <p:spPr>
          <a:xfrm>
            <a:off x="535344" y="2001274"/>
            <a:ext cx="8180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400" dirty="0" err="1">
                <a:solidFill>
                  <a:srgbClr val="000000"/>
                </a:solidFill>
                <a:latin typeface="Open Sans"/>
              </a:rPr>
              <a:t>Lorem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ipsum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dolor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amet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consectetur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adipiscing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Phasellus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at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accumsan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massa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Praesent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tincidunt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fringilla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vehicula. Nunc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faucibus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ante non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interdum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laoreet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dolor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ligula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laoreet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arcu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id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elementum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justo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vitae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risus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Vivamus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augue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nibh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tempor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malesuada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dapibus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vestibulum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leo.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Donec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efficitur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risus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odio,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eu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tristique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est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sodales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finibus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In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accumsan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porttitor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ornare. In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hac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habitasse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platea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dictumst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Aenean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viverra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enim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orci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gravida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suscipit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In sed tortor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convallis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tempus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Vivamus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pellentesque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tortor et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convallis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feugiat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Pellentesque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urna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nisl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scelerisque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at urna non,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placerat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sollicitudin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dolor.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Aliquam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nec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neque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quis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tortor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interdum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fermentum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et sed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ipsum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</a:t>
            </a:r>
            <a:endParaRPr lang="es-AR" sz="1400" dirty="0"/>
          </a:p>
        </p:txBody>
      </p:sp>
      <p:sp>
        <p:nvSpPr>
          <p:cNvPr id="16" name="Rectángulo 15"/>
          <p:cNvSpPr/>
          <p:nvPr/>
        </p:nvSpPr>
        <p:spPr>
          <a:xfrm>
            <a:off x="560057" y="4045377"/>
            <a:ext cx="33529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400" dirty="0" err="1">
                <a:solidFill>
                  <a:srgbClr val="000000"/>
                </a:solidFill>
                <a:latin typeface="Open Sans"/>
              </a:rPr>
              <a:t>Lorem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ipsum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dolor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amet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consectetur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adipiscing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Phasellus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at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accumsan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massa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Praesent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tincidunt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fringilla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vehicula. Nunc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faucibus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ante non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interdum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laoreet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dolor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ligula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laoreet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arcu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id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elementum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justo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vitae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risus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Vivamus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augue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nibh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tempor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malesuada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dapibus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vestibulum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leo. </a:t>
            </a:r>
            <a:endParaRPr lang="es-AR" sz="1400" dirty="0"/>
          </a:p>
        </p:txBody>
      </p:sp>
      <p:sp>
        <p:nvSpPr>
          <p:cNvPr id="17" name="Rectángulo 16"/>
          <p:cNvSpPr/>
          <p:nvPr/>
        </p:nvSpPr>
        <p:spPr>
          <a:xfrm>
            <a:off x="4382530" y="3994410"/>
            <a:ext cx="4069491" cy="2149477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IMAGEN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7724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37F78-4D74-49F7-B164-CD883053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44" y="811450"/>
            <a:ext cx="7886700" cy="1325563"/>
          </a:xfrm>
        </p:spPr>
        <p:txBody>
          <a:bodyPr/>
          <a:lstStyle/>
          <a:p>
            <a:r>
              <a:rPr lang="es-ES" sz="4000" b="1" dirty="0">
                <a:solidFill>
                  <a:srgbClr val="03989E"/>
                </a:solidFill>
                <a:latin typeface="Tw Cen MT" panose="020B0602020104020603" pitchFamily="34" charset="0"/>
              </a:rPr>
              <a:t>RESULTADOS/DISCUSIÓN</a:t>
            </a:r>
            <a:endParaRPr lang="es-AR" sz="4000" b="1" dirty="0">
              <a:solidFill>
                <a:srgbClr val="03989E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Arco de bloque 7">
            <a:extLst>
              <a:ext uri="{FF2B5EF4-FFF2-40B4-BE49-F238E27FC236}">
                <a16:creationId xmlns:a16="http://schemas.microsoft.com/office/drawing/2014/main" id="{71F3703C-A0A8-478A-A33F-46EF993BB855}"/>
              </a:ext>
            </a:extLst>
          </p:cNvPr>
          <p:cNvSpPr/>
          <p:nvPr/>
        </p:nvSpPr>
        <p:spPr>
          <a:xfrm>
            <a:off x="8215604" y="5971592"/>
            <a:ext cx="1856792" cy="1772816"/>
          </a:xfrm>
          <a:prstGeom prst="blockArc">
            <a:avLst>
              <a:gd name="adj1" fmla="val 10800000"/>
              <a:gd name="adj2" fmla="val 16204106"/>
              <a:gd name="adj3" fmla="val 24449"/>
            </a:avLst>
          </a:prstGeom>
          <a:solidFill>
            <a:srgbClr val="A84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16576"/>
          <a:stretch/>
        </p:blipFill>
        <p:spPr>
          <a:xfrm>
            <a:off x="2480" y="0"/>
            <a:ext cx="9141520" cy="68821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688218"/>
            <a:ext cx="9144000" cy="45719"/>
          </a:xfrm>
          <a:prstGeom prst="rect">
            <a:avLst/>
          </a:prstGeom>
          <a:solidFill>
            <a:srgbClr val="A84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/>
          <p:cNvSpPr/>
          <p:nvPr/>
        </p:nvSpPr>
        <p:spPr>
          <a:xfrm>
            <a:off x="535344" y="2108368"/>
            <a:ext cx="80484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400" dirty="0" err="1">
                <a:solidFill>
                  <a:srgbClr val="000000"/>
                </a:solidFill>
                <a:latin typeface="Open Sans"/>
              </a:rPr>
              <a:t>Lorem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ipsum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dolor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amet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consectetur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adipiscing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Phasellus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at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accumsan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massa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Praesent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tincidunt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fringilla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vehicula. Nunc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faucibus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ante non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interdum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laoreet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dolor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ligula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laoreet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arcu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id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elementum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justo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vitae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risus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Vivamus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augue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nibh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tempor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malesuada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dapibus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vestibulum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leo.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Donec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efficitur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risus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odio,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eu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tristique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est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sodales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finibus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In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accumsan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porttitor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ornare. In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hac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habitasse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platea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dictumst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Aenean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viverra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enim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orci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gravida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suscipit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In sed tortor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convallis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tempus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Vivamus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pellentesque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tortor et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convallis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feugiat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Pellentesque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urna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nisl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scelerisque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at urna non,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placerat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sollicitudin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dolor.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Aliquam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nec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neque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quis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tortor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interdum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fermentum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et sed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ipsum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just"/>
            <a:r>
              <a:rPr lang="es-AR" sz="1400" dirty="0" err="1">
                <a:solidFill>
                  <a:srgbClr val="000000"/>
                </a:solidFill>
                <a:latin typeface="Open Sans"/>
              </a:rPr>
              <a:t>Lorem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ipsum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dolor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amet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consectetur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adipiscing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Phasellus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at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accumsan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massa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Praesent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tincidunt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fringilla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vehicula. Nunc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faucibus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ante non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interdum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laoreet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dolor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ligula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laoreet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arcu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id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elementum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justo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vitae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risus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Vivamus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augue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nibh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tempor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malesuada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dapibus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vestibulum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leo.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Donec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efficitur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risus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odio,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eu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tristique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est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sodales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finibus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In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accumsan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porttitor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ornare. In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hac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habitasse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platea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dictumst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Aenean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viverra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enim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orci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gravida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suscipit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In sed tortor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sem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convallis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tempus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Vivamus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pellentesque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tortor et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convallis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feugiat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Pellentesque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urna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nisl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scelerisque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at urna non,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placerat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sollicitudin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dolor.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Aliquam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nec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neque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quis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tortor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interdum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fermentum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 et sed </a:t>
            </a:r>
            <a:r>
              <a:rPr lang="es-AR" sz="1400" dirty="0" err="1">
                <a:solidFill>
                  <a:srgbClr val="000000"/>
                </a:solidFill>
                <a:latin typeface="Open Sans"/>
              </a:rPr>
              <a:t>ipsum</a:t>
            </a:r>
            <a:r>
              <a:rPr lang="es-AR" sz="1400" dirty="0">
                <a:solidFill>
                  <a:srgbClr val="000000"/>
                </a:solidFill>
                <a:latin typeface="Open Sans"/>
              </a:rPr>
              <a:t>.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26141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37F78-4D74-49F7-B164-CD883053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44" y="811450"/>
            <a:ext cx="7886700" cy="1325563"/>
          </a:xfrm>
        </p:spPr>
        <p:txBody>
          <a:bodyPr/>
          <a:lstStyle/>
          <a:p>
            <a:r>
              <a:rPr lang="es-ES" sz="4000" b="1" dirty="0">
                <a:solidFill>
                  <a:srgbClr val="03989E"/>
                </a:solidFill>
                <a:latin typeface="Tw Cen MT" panose="020B0602020104020603" pitchFamily="34" charset="0"/>
              </a:rPr>
              <a:t>CONCLUSIONES</a:t>
            </a:r>
            <a:endParaRPr lang="es-AR" sz="4000" b="1" dirty="0">
              <a:solidFill>
                <a:srgbClr val="03989E"/>
              </a:solidFill>
              <a:latin typeface="Tw Cen MT" panose="020B0602020104020603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16576"/>
          <a:stretch/>
        </p:blipFill>
        <p:spPr>
          <a:xfrm>
            <a:off x="2480" y="0"/>
            <a:ext cx="9141520" cy="68821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688218"/>
            <a:ext cx="9144000" cy="45719"/>
          </a:xfrm>
          <a:prstGeom prst="rect">
            <a:avLst/>
          </a:prstGeom>
          <a:solidFill>
            <a:srgbClr val="A84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609600" y="2017327"/>
            <a:ext cx="4069491" cy="427638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IMAGEN</a:t>
            </a:r>
            <a:endParaRPr lang="es-AR" dirty="0"/>
          </a:p>
        </p:txBody>
      </p:sp>
      <p:sp>
        <p:nvSpPr>
          <p:cNvPr id="13" name="Rectángulo 12"/>
          <p:cNvSpPr/>
          <p:nvPr/>
        </p:nvSpPr>
        <p:spPr>
          <a:xfrm>
            <a:off x="4983892" y="2017327"/>
            <a:ext cx="3649362" cy="4276380"/>
          </a:xfrm>
          <a:prstGeom prst="rect">
            <a:avLst/>
          </a:prstGeom>
          <a:gradFill flip="none" rotWithShape="1">
            <a:gsLst>
              <a:gs pos="0">
                <a:srgbClr val="A842A7">
                  <a:shade val="30000"/>
                  <a:satMod val="115000"/>
                </a:srgbClr>
              </a:gs>
              <a:gs pos="50000">
                <a:srgbClr val="A842A7">
                  <a:shade val="67500"/>
                  <a:satMod val="115000"/>
                </a:srgbClr>
              </a:gs>
              <a:gs pos="100000">
                <a:srgbClr val="A842A7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/>
          <p:cNvSpPr/>
          <p:nvPr/>
        </p:nvSpPr>
        <p:spPr>
          <a:xfrm>
            <a:off x="5115697" y="2145251"/>
            <a:ext cx="3385752" cy="403312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Lorem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ipsum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dolor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sit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amet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consectetur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adipiscing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elit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Sed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varius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pulvinar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ex, at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ultricies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tellus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lobortis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imperdiet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Nunc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est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felis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porttitor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id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ligula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sed,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aliquam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commodo odio.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Pellentesque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habitant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morbi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tristique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senectus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et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netus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et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malesuada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fames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ac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turpis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egestas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</a:t>
            </a:r>
          </a:p>
          <a:p>
            <a:pPr algn="ctr"/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Lorem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ipsum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dolor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sit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amet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consectetur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adipiscing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elit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Sed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varius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pulvinar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ex, at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ultricies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tellus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lobortis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imperdiet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Nunc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est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felis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porttitor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id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ligula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sed,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aliquam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commodo odio.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Pellentesque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habitant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morbi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tristique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senectus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et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netus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et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malesuada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fames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ac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turpis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egestas</a:t>
            </a:r>
            <a:r>
              <a:rPr lang="es-AR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682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37F78-4D74-49F7-B164-CD883053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44" y="811450"/>
            <a:ext cx="7886700" cy="1325563"/>
          </a:xfrm>
        </p:spPr>
        <p:txBody>
          <a:bodyPr/>
          <a:lstStyle/>
          <a:p>
            <a:r>
              <a:rPr lang="es-ES" sz="4000" b="1" dirty="0">
                <a:solidFill>
                  <a:srgbClr val="03989E"/>
                </a:solidFill>
                <a:latin typeface="Tw Cen MT" panose="020B0602020104020603" pitchFamily="34" charset="0"/>
              </a:rPr>
              <a:t>AGRADECIMIENTOS</a:t>
            </a:r>
            <a:endParaRPr lang="es-AR" sz="4000" b="1" dirty="0">
              <a:solidFill>
                <a:srgbClr val="03989E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Arco de bloque 7">
            <a:extLst>
              <a:ext uri="{FF2B5EF4-FFF2-40B4-BE49-F238E27FC236}">
                <a16:creationId xmlns:a16="http://schemas.microsoft.com/office/drawing/2014/main" id="{71F3703C-A0A8-478A-A33F-46EF993BB855}"/>
              </a:ext>
            </a:extLst>
          </p:cNvPr>
          <p:cNvSpPr/>
          <p:nvPr/>
        </p:nvSpPr>
        <p:spPr>
          <a:xfrm>
            <a:off x="8215604" y="5971592"/>
            <a:ext cx="1856792" cy="1772816"/>
          </a:xfrm>
          <a:prstGeom prst="blockArc">
            <a:avLst>
              <a:gd name="adj1" fmla="val 10800000"/>
              <a:gd name="adj2" fmla="val 16204106"/>
              <a:gd name="adj3" fmla="val 24449"/>
            </a:avLst>
          </a:prstGeom>
          <a:solidFill>
            <a:srgbClr val="A84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16576"/>
          <a:stretch/>
        </p:blipFill>
        <p:spPr>
          <a:xfrm>
            <a:off x="2480" y="0"/>
            <a:ext cx="9141520" cy="68821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688218"/>
            <a:ext cx="9144000" cy="45719"/>
          </a:xfrm>
          <a:prstGeom prst="rect">
            <a:avLst/>
          </a:prstGeom>
          <a:solidFill>
            <a:srgbClr val="A84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/>
          <p:cNvSpPr/>
          <p:nvPr/>
        </p:nvSpPr>
        <p:spPr>
          <a:xfrm>
            <a:off x="543697" y="2061822"/>
            <a:ext cx="80566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err="1">
                <a:solidFill>
                  <a:srgbClr val="000000"/>
                </a:solidFill>
                <a:latin typeface="Open Sans"/>
              </a:rPr>
              <a:t>Lorem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ipsum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dolor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sit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amet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consectetur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adipiscing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Donec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purus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tortor vehicula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tristique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ut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nibh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Vivamus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accumsan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nisi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eu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consectetur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porttitor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. In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blandit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porttitor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mauris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at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sagittis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Aenean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non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euismod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sem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Aliquam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fringilla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nunc,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quis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consequat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ex.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Donec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consectetur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mollis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ex,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eu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blandit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dui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pulvinar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nec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Cras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dui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ligula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gravida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sit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amet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accumsan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sed,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pulvinar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vel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diam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Cras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vehicula, magna non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faucibus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dignissim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orci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libero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luctus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massa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venenatis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condimentum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leo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nibh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et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arcu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. Nunc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rhoncus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nulla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nec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dapibus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rhoncus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purus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massa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fermentum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metus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vel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consequat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dolor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tellus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eu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ex.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Morbi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imperdiet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venenatis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odio a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maximus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Donec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cursus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nisi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ac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tristique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efficitur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, magna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lectus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eleifend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leo, a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porttitor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nisi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eros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eget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arcu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Suspendisse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cursus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porta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luctus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Aliquam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erat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volutpat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Aenean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tortor libero,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pharetra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non ante non,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lobortis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gravida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magna.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Duis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suscipit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egestas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sapien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, sed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posuere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 leo </a:t>
            </a:r>
            <a:r>
              <a:rPr lang="es-AR" dirty="0" err="1">
                <a:solidFill>
                  <a:srgbClr val="000000"/>
                </a:solidFill>
                <a:latin typeface="Open Sans"/>
              </a:rPr>
              <a:t>laoreet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6677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63304" y="1456724"/>
            <a:ext cx="451921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500" b="1" dirty="0">
                <a:solidFill>
                  <a:srgbClr val="03989E"/>
                </a:solidFill>
                <a:latin typeface="Tw Cen MT" panose="020B0602020104020603" pitchFamily="34" charset="0"/>
              </a:rPr>
              <a:t>FIN</a:t>
            </a:r>
            <a:endParaRPr lang="es-AR" sz="11500" dirty="0"/>
          </a:p>
        </p:txBody>
      </p:sp>
      <p:sp>
        <p:nvSpPr>
          <p:cNvPr id="6" name="Rectángulo 5"/>
          <p:cNvSpPr/>
          <p:nvPr/>
        </p:nvSpPr>
        <p:spPr>
          <a:xfrm>
            <a:off x="3155090" y="2934051"/>
            <a:ext cx="4901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A842A7"/>
                </a:solidFill>
                <a:latin typeface="Tw Cen MT" panose="020B0602020104020603" pitchFamily="34" charset="0"/>
              </a:rPr>
              <a:t>¿PREGUNTAS?</a:t>
            </a:r>
            <a:endParaRPr lang="es-AR" sz="4400" dirty="0">
              <a:solidFill>
                <a:srgbClr val="A842A7"/>
              </a:solidFill>
            </a:endParaRPr>
          </a:p>
        </p:txBody>
      </p:sp>
      <p:sp>
        <p:nvSpPr>
          <p:cNvPr id="9" name="Arco de bloque 8">
            <a:extLst>
              <a:ext uri="{FF2B5EF4-FFF2-40B4-BE49-F238E27FC236}">
                <a16:creationId xmlns:a16="http://schemas.microsoft.com/office/drawing/2014/main" id="{71F3703C-A0A8-478A-A33F-46EF993BB855}"/>
              </a:ext>
            </a:extLst>
          </p:cNvPr>
          <p:cNvSpPr/>
          <p:nvPr/>
        </p:nvSpPr>
        <p:spPr>
          <a:xfrm>
            <a:off x="8215604" y="5971592"/>
            <a:ext cx="1856792" cy="1772816"/>
          </a:xfrm>
          <a:prstGeom prst="blockArc">
            <a:avLst>
              <a:gd name="adj1" fmla="val 10800000"/>
              <a:gd name="adj2" fmla="val 16204106"/>
              <a:gd name="adj3" fmla="val 24449"/>
            </a:avLst>
          </a:prstGeom>
          <a:solidFill>
            <a:srgbClr val="A84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082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1004</Words>
  <Application>Microsoft Office PowerPoint</Application>
  <PresentationFormat>Presentación en pantalla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Tw Cen MT</vt:lpstr>
      <vt:lpstr>Tema de Office</vt:lpstr>
      <vt:lpstr>TÍTULO</vt:lpstr>
      <vt:lpstr>INTRODUCCIÓN</vt:lpstr>
      <vt:lpstr>RESULTADOS</vt:lpstr>
      <vt:lpstr>RESULTADOS/DISCUSIÓN</vt:lpstr>
      <vt:lpstr>CONCLUSIONES</vt:lpstr>
      <vt:lpstr>AGRADECIMIENTOS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Antonieta</dc:creator>
  <cp:lastModifiedBy>Antonieta</cp:lastModifiedBy>
  <cp:revision>6</cp:revision>
  <dcterms:created xsi:type="dcterms:W3CDTF">2022-05-16T21:04:26Z</dcterms:created>
  <dcterms:modified xsi:type="dcterms:W3CDTF">2022-05-17T21:16:37Z</dcterms:modified>
</cp:coreProperties>
</file>