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4" r:id="rId2"/>
    <p:sldId id="259" r:id="rId3"/>
    <p:sldId id="271" r:id="rId4"/>
    <p:sldId id="265" r:id="rId5"/>
    <p:sldId id="275" r:id="rId6"/>
    <p:sldId id="277" r:id="rId7"/>
    <p:sldId id="279" r:id="rId8"/>
    <p:sldId id="278" r:id="rId9"/>
  </p:sldIdLst>
  <p:sldSz cx="6502400" cy="4876800"/>
  <p:notesSz cx="6858000" cy="9144000"/>
  <p:defaultTextStyle>
    <a:defPPr>
      <a:defRPr lang="en-US"/>
    </a:defPPr>
    <a:lvl1pPr marL="0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31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10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2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" initials="JC" lastIdx="0" clrIdx="0">
    <p:extLst>
      <p:ext uri="{19B8F6BF-5375-455C-9EA6-DF929625EA0E}">
        <p15:presenceInfo xmlns:p15="http://schemas.microsoft.com/office/powerpoint/2012/main" userId="J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A12"/>
    <a:srgbClr val="FF6201"/>
    <a:srgbClr val="F93905"/>
    <a:srgbClr val="F7F7F7"/>
    <a:srgbClr val="FBFFFF"/>
    <a:srgbClr val="EAEAEA"/>
    <a:srgbClr val="353C6C"/>
    <a:srgbClr val="52B7D9"/>
    <a:srgbClr val="F9F3FD"/>
    <a:srgbClr val="21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0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28" y="48"/>
      </p:cViewPr>
      <p:guideLst>
        <p:guide orient="horz" pos="1536"/>
        <p:guide pos="2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31B9D-67F8-47D1-8195-87DE34CC251D}" type="doc">
      <dgm:prSet loTypeId="urn:microsoft.com/office/officeart/2005/8/layout/funnel1" loCatId="relationship" qsTypeId="urn:microsoft.com/office/officeart/2005/8/quickstyle/3d3" qsCatId="3D" csTypeId="urn:microsoft.com/office/officeart/2005/8/colors/colorful3" csCatId="colorful" phldr="0"/>
      <dgm:spPr/>
      <dgm:t>
        <a:bodyPr/>
        <a:lstStyle/>
        <a:p>
          <a:endParaRPr lang="es-AR"/>
        </a:p>
      </dgm:t>
    </dgm:pt>
    <dgm:pt modelId="{2B9B1DFA-ED0E-4506-BFA9-C3AC4BDB3F62}">
      <dgm:prSet phldrT="[Text]" phldr="1"/>
      <dgm:spPr/>
      <dgm:t>
        <a:bodyPr/>
        <a:lstStyle/>
        <a:p>
          <a:endParaRPr lang="es-AR" dirty="0"/>
        </a:p>
      </dgm:t>
    </dgm:pt>
    <dgm:pt modelId="{B0EF2BFF-6EB7-4E7B-8FA7-8AF4D3E24B6F}" type="parTrans" cxnId="{32DEA4B2-3F20-4402-8739-1ADFC3F58558}">
      <dgm:prSet/>
      <dgm:spPr/>
      <dgm:t>
        <a:bodyPr/>
        <a:lstStyle/>
        <a:p>
          <a:endParaRPr lang="es-AR"/>
        </a:p>
      </dgm:t>
    </dgm:pt>
    <dgm:pt modelId="{042A560A-218B-459A-9ECC-BB9DA762E35C}" type="sibTrans" cxnId="{32DEA4B2-3F20-4402-8739-1ADFC3F58558}">
      <dgm:prSet/>
      <dgm:spPr/>
      <dgm:t>
        <a:bodyPr/>
        <a:lstStyle/>
        <a:p>
          <a:endParaRPr lang="es-AR"/>
        </a:p>
      </dgm:t>
    </dgm:pt>
    <dgm:pt modelId="{845CFFEA-7A93-4577-BC11-5422C049795A}">
      <dgm:prSet phldrT="[Text]" phldr="1"/>
      <dgm:spPr/>
      <dgm:t>
        <a:bodyPr/>
        <a:lstStyle/>
        <a:p>
          <a:endParaRPr lang="es-AR"/>
        </a:p>
      </dgm:t>
    </dgm:pt>
    <dgm:pt modelId="{3973290F-378B-42E7-B826-0BF3B3689C71}" type="parTrans" cxnId="{C7C334F1-BCA7-4938-A971-C19AFA9BEB60}">
      <dgm:prSet/>
      <dgm:spPr/>
      <dgm:t>
        <a:bodyPr/>
        <a:lstStyle/>
        <a:p>
          <a:endParaRPr lang="es-AR"/>
        </a:p>
      </dgm:t>
    </dgm:pt>
    <dgm:pt modelId="{C4E6A39A-0752-481C-8D9B-D85038DDA886}" type="sibTrans" cxnId="{C7C334F1-BCA7-4938-A971-C19AFA9BEB60}">
      <dgm:prSet/>
      <dgm:spPr/>
      <dgm:t>
        <a:bodyPr/>
        <a:lstStyle/>
        <a:p>
          <a:endParaRPr lang="es-AR"/>
        </a:p>
      </dgm:t>
    </dgm:pt>
    <dgm:pt modelId="{D3FE8A2C-B644-444A-A679-E8AF2F9286E6}">
      <dgm:prSet phldrT="[Text]" phldr="1"/>
      <dgm:spPr/>
      <dgm:t>
        <a:bodyPr/>
        <a:lstStyle/>
        <a:p>
          <a:endParaRPr lang="es-AR"/>
        </a:p>
      </dgm:t>
    </dgm:pt>
    <dgm:pt modelId="{8267675D-7EBF-47FF-8CA8-6B15357E5D72}" type="parTrans" cxnId="{5C268B8C-576C-437F-93A0-C558C9FC9E0A}">
      <dgm:prSet/>
      <dgm:spPr/>
      <dgm:t>
        <a:bodyPr/>
        <a:lstStyle/>
        <a:p>
          <a:endParaRPr lang="es-AR"/>
        </a:p>
      </dgm:t>
    </dgm:pt>
    <dgm:pt modelId="{68AD1216-C347-48D6-9D26-58724E8455D0}" type="sibTrans" cxnId="{5C268B8C-576C-437F-93A0-C558C9FC9E0A}">
      <dgm:prSet/>
      <dgm:spPr/>
      <dgm:t>
        <a:bodyPr/>
        <a:lstStyle/>
        <a:p>
          <a:endParaRPr lang="es-AR"/>
        </a:p>
      </dgm:t>
    </dgm:pt>
    <dgm:pt modelId="{8B10B6E5-4D88-49CA-BDA8-0C2FC8FBF9AA}">
      <dgm:prSet phldrT="[Text]" phldr="1"/>
      <dgm:spPr/>
      <dgm:t>
        <a:bodyPr/>
        <a:lstStyle/>
        <a:p>
          <a:endParaRPr lang="es-AR"/>
        </a:p>
      </dgm:t>
    </dgm:pt>
    <dgm:pt modelId="{D5A3ADF2-115C-48A7-A9FC-D08FB0A7E9A0}" type="parTrans" cxnId="{EC2A14A2-397B-42B5-A486-4319C3F46F11}">
      <dgm:prSet/>
      <dgm:spPr/>
      <dgm:t>
        <a:bodyPr/>
        <a:lstStyle/>
        <a:p>
          <a:endParaRPr lang="es-AR"/>
        </a:p>
      </dgm:t>
    </dgm:pt>
    <dgm:pt modelId="{E894C8B1-4D58-4C60-B06A-55A9C061F1B4}" type="sibTrans" cxnId="{EC2A14A2-397B-42B5-A486-4319C3F46F11}">
      <dgm:prSet/>
      <dgm:spPr/>
      <dgm:t>
        <a:bodyPr/>
        <a:lstStyle/>
        <a:p>
          <a:endParaRPr lang="es-AR"/>
        </a:p>
      </dgm:t>
    </dgm:pt>
    <dgm:pt modelId="{DF38BB49-277A-4A2C-9AC1-E7599D489F59}" type="pres">
      <dgm:prSet presAssocID="{64931B9D-67F8-47D1-8195-87DE34CC251D}" presName="Name0" presStyleCnt="0">
        <dgm:presLayoutVars>
          <dgm:chMax val="4"/>
          <dgm:resizeHandles val="exact"/>
        </dgm:presLayoutVars>
      </dgm:prSet>
      <dgm:spPr/>
    </dgm:pt>
    <dgm:pt modelId="{E7A58289-5E7F-4EFF-9BC6-55CAB0F5CD26}" type="pres">
      <dgm:prSet presAssocID="{64931B9D-67F8-47D1-8195-87DE34CC251D}" presName="ellipse" presStyleLbl="trBgShp" presStyleIdx="0" presStyleCnt="1"/>
      <dgm:spPr/>
    </dgm:pt>
    <dgm:pt modelId="{66867565-150D-4D56-9688-1C7E8214D7E1}" type="pres">
      <dgm:prSet presAssocID="{64931B9D-67F8-47D1-8195-87DE34CC251D}" presName="arrow1" presStyleLbl="fgShp" presStyleIdx="0" presStyleCnt="1"/>
      <dgm:spPr/>
    </dgm:pt>
    <dgm:pt modelId="{B818367C-32DD-45E7-9CC0-8344B0E3A438}" type="pres">
      <dgm:prSet presAssocID="{64931B9D-67F8-47D1-8195-87DE34CC251D}" presName="rectangle" presStyleLbl="revTx" presStyleIdx="0" presStyleCnt="1">
        <dgm:presLayoutVars>
          <dgm:bulletEnabled val="1"/>
        </dgm:presLayoutVars>
      </dgm:prSet>
      <dgm:spPr/>
    </dgm:pt>
    <dgm:pt modelId="{00D4A770-8C92-468E-A7BB-7AB2B955264E}" type="pres">
      <dgm:prSet presAssocID="{845CFFEA-7A93-4577-BC11-5422C049795A}" presName="item1" presStyleLbl="node1" presStyleIdx="0" presStyleCnt="3">
        <dgm:presLayoutVars>
          <dgm:bulletEnabled val="1"/>
        </dgm:presLayoutVars>
      </dgm:prSet>
      <dgm:spPr/>
    </dgm:pt>
    <dgm:pt modelId="{ABB26531-C084-4DE0-8543-9552F3BC8A6C}" type="pres">
      <dgm:prSet presAssocID="{D3FE8A2C-B644-444A-A679-E8AF2F9286E6}" presName="item2" presStyleLbl="node1" presStyleIdx="1" presStyleCnt="3">
        <dgm:presLayoutVars>
          <dgm:bulletEnabled val="1"/>
        </dgm:presLayoutVars>
      </dgm:prSet>
      <dgm:spPr/>
    </dgm:pt>
    <dgm:pt modelId="{49713701-CECB-4CDB-91A5-44A8AE1FE610}" type="pres">
      <dgm:prSet presAssocID="{8B10B6E5-4D88-49CA-BDA8-0C2FC8FBF9AA}" presName="item3" presStyleLbl="node1" presStyleIdx="2" presStyleCnt="3">
        <dgm:presLayoutVars>
          <dgm:bulletEnabled val="1"/>
        </dgm:presLayoutVars>
      </dgm:prSet>
      <dgm:spPr/>
    </dgm:pt>
    <dgm:pt modelId="{85C5CAF7-2E70-4211-8DAE-45A3CACFA55F}" type="pres">
      <dgm:prSet presAssocID="{64931B9D-67F8-47D1-8195-87DE34CC251D}" presName="funnel" presStyleLbl="trAlignAcc1" presStyleIdx="0" presStyleCnt="1"/>
      <dgm:spPr/>
    </dgm:pt>
  </dgm:ptLst>
  <dgm:cxnLst>
    <dgm:cxn modelId="{163F1A53-7FD0-4B5D-9AE5-6D49BFC9827C}" type="presOf" srcId="{2B9B1DFA-ED0E-4506-BFA9-C3AC4BDB3F62}" destId="{49713701-CECB-4CDB-91A5-44A8AE1FE610}" srcOrd="0" destOrd="0" presId="urn:microsoft.com/office/officeart/2005/8/layout/funnel1"/>
    <dgm:cxn modelId="{5C268B8C-576C-437F-93A0-C558C9FC9E0A}" srcId="{64931B9D-67F8-47D1-8195-87DE34CC251D}" destId="{D3FE8A2C-B644-444A-A679-E8AF2F9286E6}" srcOrd="2" destOrd="0" parTransId="{8267675D-7EBF-47FF-8CA8-6B15357E5D72}" sibTransId="{68AD1216-C347-48D6-9D26-58724E8455D0}"/>
    <dgm:cxn modelId="{3F2D1B90-9B6A-455E-A8A6-76B543502718}" type="presOf" srcId="{845CFFEA-7A93-4577-BC11-5422C049795A}" destId="{ABB26531-C084-4DE0-8543-9552F3BC8A6C}" srcOrd="0" destOrd="0" presId="urn:microsoft.com/office/officeart/2005/8/layout/funnel1"/>
    <dgm:cxn modelId="{EC2A14A2-397B-42B5-A486-4319C3F46F11}" srcId="{64931B9D-67F8-47D1-8195-87DE34CC251D}" destId="{8B10B6E5-4D88-49CA-BDA8-0C2FC8FBF9AA}" srcOrd="3" destOrd="0" parTransId="{D5A3ADF2-115C-48A7-A9FC-D08FB0A7E9A0}" sibTransId="{E894C8B1-4D58-4C60-B06A-55A9C061F1B4}"/>
    <dgm:cxn modelId="{32DEA4B2-3F20-4402-8739-1ADFC3F58558}" srcId="{64931B9D-67F8-47D1-8195-87DE34CC251D}" destId="{2B9B1DFA-ED0E-4506-BFA9-C3AC4BDB3F62}" srcOrd="0" destOrd="0" parTransId="{B0EF2BFF-6EB7-4E7B-8FA7-8AF4D3E24B6F}" sibTransId="{042A560A-218B-459A-9ECC-BB9DA762E35C}"/>
    <dgm:cxn modelId="{2C470ABF-7BDE-4F4A-B817-B25D0EACCE95}" type="presOf" srcId="{8B10B6E5-4D88-49CA-BDA8-0C2FC8FBF9AA}" destId="{B818367C-32DD-45E7-9CC0-8344B0E3A438}" srcOrd="0" destOrd="0" presId="urn:microsoft.com/office/officeart/2005/8/layout/funnel1"/>
    <dgm:cxn modelId="{AD5945C7-5BD4-4D02-B563-FFADDB8CD3A4}" type="presOf" srcId="{64931B9D-67F8-47D1-8195-87DE34CC251D}" destId="{DF38BB49-277A-4A2C-9AC1-E7599D489F59}" srcOrd="0" destOrd="0" presId="urn:microsoft.com/office/officeart/2005/8/layout/funnel1"/>
    <dgm:cxn modelId="{C7C334F1-BCA7-4938-A971-C19AFA9BEB60}" srcId="{64931B9D-67F8-47D1-8195-87DE34CC251D}" destId="{845CFFEA-7A93-4577-BC11-5422C049795A}" srcOrd="1" destOrd="0" parTransId="{3973290F-378B-42E7-B826-0BF3B3689C71}" sibTransId="{C4E6A39A-0752-481C-8D9B-D85038DDA886}"/>
    <dgm:cxn modelId="{997DE9FC-8D5C-4D51-92E4-FF09F3FBE232}" type="presOf" srcId="{D3FE8A2C-B644-444A-A679-E8AF2F9286E6}" destId="{00D4A770-8C92-468E-A7BB-7AB2B955264E}" srcOrd="0" destOrd="0" presId="urn:microsoft.com/office/officeart/2005/8/layout/funnel1"/>
    <dgm:cxn modelId="{5A264B96-9DE6-43A0-A2B8-B1AC967E6B6A}" type="presParOf" srcId="{DF38BB49-277A-4A2C-9AC1-E7599D489F59}" destId="{E7A58289-5E7F-4EFF-9BC6-55CAB0F5CD26}" srcOrd="0" destOrd="0" presId="urn:microsoft.com/office/officeart/2005/8/layout/funnel1"/>
    <dgm:cxn modelId="{EDC3B4FA-A637-4B6F-98CD-9A35CFA07DA2}" type="presParOf" srcId="{DF38BB49-277A-4A2C-9AC1-E7599D489F59}" destId="{66867565-150D-4D56-9688-1C7E8214D7E1}" srcOrd="1" destOrd="0" presId="urn:microsoft.com/office/officeart/2005/8/layout/funnel1"/>
    <dgm:cxn modelId="{06C897F4-6187-4A2C-B3CD-82B13366A2D3}" type="presParOf" srcId="{DF38BB49-277A-4A2C-9AC1-E7599D489F59}" destId="{B818367C-32DD-45E7-9CC0-8344B0E3A438}" srcOrd="2" destOrd="0" presId="urn:microsoft.com/office/officeart/2005/8/layout/funnel1"/>
    <dgm:cxn modelId="{409C0AA9-F391-446D-8AB2-1EBB56025556}" type="presParOf" srcId="{DF38BB49-277A-4A2C-9AC1-E7599D489F59}" destId="{00D4A770-8C92-468E-A7BB-7AB2B955264E}" srcOrd="3" destOrd="0" presId="urn:microsoft.com/office/officeart/2005/8/layout/funnel1"/>
    <dgm:cxn modelId="{4FFE6D2C-C3A4-4051-AF41-EE7FFCA20AB6}" type="presParOf" srcId="{DF38BB49-277A-4A2C-9AC1-E7599D489F59}" destId="{ABB26531-C084-4DE0-8543-9552F3BC8A6C}" srcOrd="4" destOrd="0" presId="urn:microsoft.com/office/officeart/2005/8/layout/funnel1"/>
    <dgm:cxn modelId="{B28895D2-EEFF-42DA-9060-8EC09AF57008}" type="presParOf" srcId="{DF38BB49-277A-4A2C-9AC1-E7599D489F59}" destId="{49713701-CECB-4CDB-91A5-44A8AE1FE610}" srcOrd="5" destOrd="0" presId="urn:microsoft.com/office/officeart/2005/8/layout/funnel1"/>
    <dgm:cxn modelId="{396C19CD-91DE-4202-A41C-C55D99E1CC3F}" type="presParOf" srcId="{DF38BB49-277A-4A2C-9AC1-E7599D489F59}" destId="{85C5CAF7-2E70-4211-8DAE-45A3CACFA55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58289-5E7F-4EFF-9BC6-55CAB0F5CD26}">
      <dsp:nvSpPr>
        <dsp:cNvPr id="0" name=""/>
        <dsp:cNvSpPr/>
      </dsp:nvSpPr>
      <dsp:spPr>
        <a:xfrm>
          <a:off x="998840" y="117404"/>
          <a:ext cx="2330027" cy="80918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67565-150D-4D56-9688-1C7E8214D7E1}">
      <dsp:nvSpPr>
        <dsp:cNvPr id="0" name=""/>
        <dsp:cNvSpPr/>
      </dsp:nvSpPr>
      <dsp:spPr>
        <a:xfrm>
          <a:off x="1941688" y="2098830"/>
          <a:ext cx="451555" cy="288995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8367C-32DD-45E7-9CC0-8344B0E3A438}">
      <dsp:nvSpPr>
        <dsp:cNvPr id="0" name=""/>
        <dsp:cNvSpPr/>
      </dsp:nvSpPr>
      <dsp:spPr>
        <a:xfrm>
          <a:off x="1083733" y="2330027"/>
          <a:ext cx="2167467" cy="54186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900" kern="1200"/>
        </a:p>
      </dsp:txBody>
      <dsp:txXfrm>
        <a:off x="1083733" y="2330027"/>
        <a:ext cx="2167467" cy="541866"/>
      </dsp:txXfrm>
    </dsp:sp>
    <dsp:sp modelId="{00D4A770-8C92-468E-A7BB-7AB2B955264E}">
      <dsp:nvSpPr>
        <dsp:cNvPr id="0" name=""/>
        <dsp:cNvSpPr/>
      </dsp:nvSpPr>
      <dsp:spPr>
        <a:xfrm>
          <a:off x="1845958" y="989087"/>
          <a:ext cx="812800" cy="812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800" kern="1200"/>
        </a:p>
      </dsp:txBody>
      <dsp:txXfrm>
        <a:off x="1964990" y="1108119"/>
        <a:ext cx="574736" cy="574736"/>
      </dsp:txXfrm>
    </dsp:sp>
    <dsp:sp modelId="{ABB26531-C084-4DE0-8543-9552F3BC8A6C}">
      <dsp:nvSpPr>
        <dsp:cNvPr id="0" name=""/>
        <dsp:cNvSpPr/>
      </dsp:nvSpPr>
      <dsp:spPr>
        <a:xfrm>
          <a:off x="1264355" y="379306"/>
          <a:ext cx="812800" cy="812800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800" kern="1200"/>
        </a:p>
      </dsp:txBody>
      <dsp:txXfrm>
        <a:off x="1383387" y="498338"/>
        <a:ext cx="574736" cy="574736"/>
      </dsp:txXfrm>
    </dsp:sp>
    <dsp:sp modelId="{49713701-CECB-4CDB-91A5-44A8AE1FE610}">
      <dsp:nvSpPr>
        <dsp:cNvPr id="0" name=""/>
        <dsp:cNvSpPr/>
      </dsp:nvSpPr>
      <dsp:spPr>
        <a:xfrm>
          <a:off x="2095217" y="182789"/>
          <a:ext cx="812800" cy="81280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800" kern="1200" dirty="0"/>
        </a:p>
      </dsp:txBody>
      <dsp:txXfrm>
        <a:off x="2214249" y="301821"/>
        <a:ext cx="574736" cy="574736"/>
      </dsp:txXfrm>
    </dsp:sp>
    <dsp:sp modelId="{85C5CAF7-2E70-4211-8DAE-45A3CACFA55F}">
      <dsp:nvSpPr>
        <dsp:cNvPr id="0" name=""/>
        <dsp:cNvSpPr/>
      </dsp:nvSpPr>
      <dsp:spPr>
        <a:xfrm>
          <a:off x="903110" y="18062"/>
          <a:ext cx="2528711" cy="202296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99C1-F36A-4AEB-8CC1-B7C7DB83E8E3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057CF-45FA-4677-BB6C-851FC7E6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798126"/>
            <a:ext cx="5527040" cy="1697849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561450"/>
            <a:ext cx="4876800" cy="1177431"/>
          </a:xfrm>
        </p:spPr>
        <p:txBody>
          <a:bodyPr/>
          <a:lstStyle>
            <a:lvl1pPr marL="0" indent="0" algn="ctr">
              <a:buNone/>
              <a:defRPr sz="1707"/>
            </a:lvl1pPr>
            <a:lvl2pPr marL="325111" indent="0" algn="ctr">
              <a:buNone/>
              <a:defRPr sz="1422"/>
            </a:lvl2pPr>
            <a:lvl3pPr marL="650222" indent="0" algn="ctr">
              <a:buNone/>
              <a:defRPr sz="1280"/>
            </a:lvl3pPr>
            <a:lvl4pPr marL="975333" indent="0" algn="ctr">
              <a:buNone/>
              <a:defRPr sz="1138"/>
            </a:lvl4pPr>
            <a:lvl5pPr marL="1300445" indent="0" algn="ctr">
              <a:buNone/>
              <a:defRPr sz="1138"/>
            </a:lvl5pPr>
            <a:lvl6pPr marL="1625556" indent="0" algn="ctr">
              <a:buNone/>
              <a:defRPr sz="1138"/>
            </a:lvl6pPr>
            <a:lvl7pPr marL="1950667" indent="0" algn="ctr">
              <a:buNone/>
              <a:defRPr sz="1138"/>
            </a:lvl7pPr>
            <a:lvl8pPr marL="2275777" indent="0" algn="ctr">
              <a:buNone/>
              <a:defRPr sz="1138"/>
            </a:lvl8pPr>
            <a:lvl9pPr marL="2600887" indent="0" algn="ctr">
              <a:buNone/>
              <a:defRPr sz="11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53280" y="259645"/>
            <a:ext cx="1402080" cy="4132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040" y="259645"/>
            <a:ext cx="4124960" cy="413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54" y="1215816"/>
            <a:ext cx="5608320" cy="202861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54" y="3263619"/>
            <a:ext cx="5608320" cy="1066800"/>
          </a:xfrm>
        </p:spPr>
        <p:txBody>
          <a:bodyPr/>
          <a:lstStyle>
            <a:lvl1pPr marL="0" indent="0">
              <a:buNone/>
              <a:defRPr sz="1707">
                <a:solidFill>
                  <a:schemeClr val="tx1"/>
                </a:solidFill>
              </a:defRPr>
            </a:lvl1pPr>
            <a:lvl2pPr marL="32511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2pPr>
            <a:lvl3pPr marL="650222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975333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30044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625556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195066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27577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60088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040" y="1298223"/>
            <a:ext cx="276352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840" y="1298223"/>
            <a:ext cx="276352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0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7" y="259646"/>
            <a:ext cx="5608320" cy="9426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887" y="1195495"/>
            <a:ext cx="2750820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1" indent="0">
              <a:buNone/>
              <a:defRPr sz="1422" b="1"/>
            </a:lvl2pPr>
            <a:lvl3pPr marL="650222" indent="0">
              <a:buNone/>
              <a:defRPr sz="1280" b="1"/>
            </a:lvl3pPr>
            <a:lvl4pPr marL="975333" indent="0">
              <a:buNone/>
              <a:defRPr sz="1138" b="1"/>
            </a:lvl4pPr>
            <a:lvl5pPr marL="1300445" indent="0">
              <a:buNone/>
              <a:defRPr sz="1138" b="1"/>
            </a:lvl5pPr>
            <a:lvl6pPr marL="1625556" indent="0">
              <a:buNone/>
              <a:defRPr sz="1138" b="1"/>
            </a:lvl6pPr>
            <a:lvl7pPr marL="1950667" indent="0">
              <a:buNone/>
              <a:defRPr sz="1138" b="1"/>
            </a:lvl7pPr>
            <a:lvl8pPr marL="2275777" indent="0">
              <a:buNone/>
              <a:defRPr sz="1138" b="1"/>
            </a:lvl8pPr>
            <a:lvl9pPr marL="2600887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87" y="1781388"/>
            <a:ext cx="2750820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40" y="1195495"/>
            <a:ext cx="2764367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1" indent="0">
              <a:buNone/>
              <a:defRPr sz="1422" b="1"/>
            </a:lvl2pPr>
            <a:lvl3pPr marL="650222" indent="0">
              <a:buNone/>
              <a:defRPr sz="1280" b="1"/>
            </a:lvl3pPr>
            <a:lvl4pPr marL="975333" indent="0">
              <a:buNone/>
              <a:defRPr sz="1138" b="1"/>
            </a:lvl4pPr>
            <a:lvl5pPr marL="1300445" indent="0">
              <a:buNone/>
              <a:defRPr sz="1138" b="1"/>
            </a:lvl5pPr>
            <a:lvl6pPr marL="1625556" indent="0">
              <a:buNone/>
              <a:defRPr sz="1138" b="1"/>
            </a:lvl6pPr>
            <a:lvl7pPr marL="1950667" indent="0">
              <a:buNone/>
              <a:defRPr sz="1138" b="1"/>
            </a:lvl7pPr>
            <a:lvl8pPr marL="2275777" indent="0">
              <a:buNone/>
              <a:defRPr sz="1138" b="1"/>
            </a:lvl8pPr>
            <a:lvl9pPr marL="2600887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40" y="1781388"/>
            <a:ext cx="2764367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9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8" y="325120"/>
            <a:ext cx="2097193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367" y="702170"/>
            <a:ext cx="3291840" cy="3465689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88" y="1463041"/>
            <a:ext cx="2097193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1" indent="0">
              <a:buNone/>
              <a:defRPr sz="996"/>
            </a:lvl2pPr>
            <a:lvl3pPr marL="650222" indent="0">
              <a:buNone/>
              <a:defRPr sz="853"/>
            </a:lvl3pPr>
            <a:lvl4pPr marL="975333" indent="0">
              <a:buNone/>
              <a:defRPr sz="711"/>
            </a:lvl4pPr>
            <a:lvl5pPr marL="1300445" indent="0">
              <a:buNone/>
              <a:defRPr sz="711"/>
            </a:lvl5pPr>
            <a:lvl6pPr marL="1625556" indent="0">
              <a:buNone/>
              <a:defRPr sz="711"/>
            </a:lvl6pPr>
            <a:lvl7pPr marL="1950667" indent="0">
              <a:buNone/>
              <a:defRPr sz="711"/>
            </a:lvl7pPr>
            <a:lvl8pPr marL="2275777" indent="0">
              <a:buNone/>
              <a:defRPr sz="711"/>
            </a:lvl8pPr>
            <a:lvl9pPr marL="2600887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8" y="325120"/>
            <a:ext cx="2097193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4367" y="702170"/>
            <a:ext cx="3291840" cy="3465689"/>
          </a:xfrm>
        </p:spPr>
        <p:txBody>
          <a:bodyPr anchor="t"/>
          <a:lstStyle>
            <a:lvl1pPr marL="0" indent="0">
              <a:buNone/>
              <a:defRPr sz="2276"/>
            </a:lvl1pPr>
            <a:lvl2pPr marL="325111" indent="0">
              <a:buNone/>
              <a:defRPr sz="1991"/>
            </a:lvl2pPr>
            <a:lvl3pPr marL="650222" indent="0">
              <a:buNone/>
              <a:defRPr sz="1707"/>
            </a:lvl3pPr>
            <a:lvl4pPr marL="975333" indent="0">
              <a:buNone/>
              <a:defRPr sz="1422"/>
            </a:lvl4pPr>
            <a:lvl5pPr marL="1300445" indent="0">
              <a:buNone/>
              <a:defRPr sz="1422"/>
            </a:lvl5pPr>
            <a:lvl6pPr marL="1625556" indent="0">
              <a:buNone/>
              <a:defRPr sz="1422"/>
            </a:lvl6pPr>
            <a:lvl7pPr marL="1950667" indent="0">
              <a:buNone/>
              <a:defRPr sz="1422"/>
            </a:lvl7pPr>
            <a:lvl8pPr marL="2275777" indent="0">
              <a:buNone/>
              <a:defRPr sz="1422"/>
            </a:lvl8pPr>
            <a:lvl9pPr marL="2600887" indent="0">
              <a:buNone/>
              <a:defRPr sz="14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88" y="1463041"/>
            <a:ext cx="2097193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1" indent="0">
              <a:buNone/>
              <a:defRPr sz="996"/>
            </a:lvl2pPr>
            <a:lvl3pPr marL="650222" indent="0">
              <a:buNone/>
              <a:defRPr sz="853"/>
            </a:lvl3pPr>
            <a:lvl4pPr marL="975333" indent="0">
              <a:buNone/>
              <a:defRPr sz="711"/>
            </a:lvl4pPr>
            <a:lvl5pPr marL="1300445" indent="0">
              <a:buNone/>
              <a:defRPr sz="711"/>
            </a:lvl5pPr>
            <a:lvl6pPr marL="1625556" indent="0">
              <a:buNone/>
              <a:defRPr sz="711"/>
            </a:lvl6pPr>
            <a:lvl7pPr marL="1950667" indent="0">
              <a:buNone/>
              <a:defRPr sz="711"/>
            </a:lvl7pPr>
            <a:lvl8pPr marL="2275777" indent="0">
              <a:buNone/>
              <a:defRPr sz="711"/>
            </a:lvl8pPr>
            <a:lvl9pPr marL="2600887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41" y="259646"/>
            <a:ext cx="5608320" cy="942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41" y="1298223"/>
            <a:ext cx="5608320" cy="309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040" y="4520072"/>
            <a:ext cx="14630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844-4E9F-45BA-B088-B933B756A4F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3921" y="4520072"/>
            <a:ext cx="219456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2320" y="4520072"/>
            <a:ext cx="14630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0222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5" indent="-162555" algn="l" defTabSz="65022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66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77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888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99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10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21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33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44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1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22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33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45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56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6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77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88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emf"/><Relationship Id="rId5" Type="http://schemas.openxmlformats.org/officeDocument/2006/relationships/image" Target="../media/image5.png"/><Relationship Id="rId10" Type="http://schemas.openxmlformats.org/officeDocument/2006/relationships/image" Target="../media/image9.em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50262623-8C10-9D6D-277F-8CF2BFF974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tretch>
            <a:fillRect/>
          </a:stretch>
        </p:blipFill>
        <p:spPr>
          <a:xfrm>
            <a:off x="2791935" y="2396623"/>
            <a:ext cx="2338531" cy="23385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430B2B-5F6A-A9A2-0093-3590CCE1F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rcRect l="14308" t="10628"/>
          <a:stretch/>
        </p:blipFill>
        <p:spPr>
          <a:xfrm>
            <a:off x="-7616" y="0"/>
            <a:ext cx="2279988" cy="23747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B85E5F4-C5BE-50A5-1DDB-D75509870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37" y="3724585"/>
            <a:ext cx="364314" cy="364314"/>
          </a:xfrm>
          <a:prstGeom prst="flowChartAlternateProcess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CA850C7-8C6B-1618-A5C9-6F793F88A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6" b="95431" l="9894" r="89753">
                        <a14:foregroundMark x1="50883" y1="27411" x2="50883" y2="27411"/>
                        <a14:foregroundMark x1="50883" y1="46701" x2="50883" y2="46701"/>
                        <a14:foregroundMark x1="50883" y1="46701" x2="50883" y2="46701"/>
                        <a14:foregroundMark x1="50883" y1="46701" x2="50883" y2="46701"/>
                        <a14:foregroundMark x1="59364" y1="46193" x2="59364" y2="46193"/>
                        <a14:foregroundMark x1="45583" y1="52284" x2="45583" y2="52284"/>
                        <a14:foregroundMark x1="49117" y1="66497" x2="48410" y2="50761"/>
                        <a14:foregroundMark x1="48410" y1="70051" x2="45583" y2="78680"/>
                        <a14:foregroundMark x1="48410" y1="53299" x2="49470" y2="52792"/>
                        <a14:foregroundMark x1="49470" y1="52792" x2="46996" y2="43147"/>
                        <a14:foregroundMark x1="59011" y1="47716" x2="38869" y2="51269"/>
                        <a14:foregroundMark x1="38869" y1="51269" x2="60777" y2="46701"/>
                        <a14:foregroundMark x1="60777" y1="46701" x2="60777" y2="46701"/>
                        <a14:foregroundMark x1="47703" y1="37563" x2="60777" y2="17766"/>
                        <a14:foregroundMark x1="60777" y1="17766" x2="58304" y2="25381"/>
                        <a14:foregroundMark x1="40112" y1="8816" x2="27562" y2="10152"/>
                        <a14:foregroundMark x1="65724" y1="6091" x2="45794" y2="8212"/>
                        <a14:foregroundMark x1="27562" y1="10152" x2="38382" y2="4844"/>
                        <a14:foregroundMark x1="38710" y1="5584" x2="37456" y2="5584"/>
                        <a14:foregroundMark x1="44523" y1="5584" x2="40123" y2="5584"/>
                        <a14:backgroundMark x1="44170" y1="4061" x2="43798" y2="3949"/>
                        <a14:backgroundMark x1="53357" y1="96447" x2="51237" y2="96447"/>
                        <a14:backgroundMark x1="39223" y1="3553" x2="37809" y2="35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469" y="3585611"/>
            <a:ext cx="593251" cy="4129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38C360-48D2-E20B-E63E-AD894B331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6" b="95431" l="9894" r="89753">
                        <a14:foregroundMark x1="50883" y1="27411" x2="50883" y2="27411"/>
                        <a14:foregroundMark x1="50883" y1="46701" x2="50883" y2="46701"/>
                        <a14:foregroundMark x1="50883" y1="46701" x2="50883" y2="46701"/>
                        <a14:foregroundMark x1="50883" y1="46701" x2="50883" y2="46701"/>
                        <a14:foregroundMark x1="59364" y1="46193" x2="59364" y2="46193"/>
                        <a14:foregroundMark x1="45583" y1="52284" x2="45583" y2="52284"/>
                        <a14:foregroundMark x1="49117" y1="66497" x2="48410" y2="50761"/>
                        <a14:foregroundMark x1="48410" y1="70051" x2="45583" y2="78680"/>
                        <a14:foregroundMark x1="48410" y1="53299" x2="49470" y2="52792"/>
                        <a14:foregroundMark x1="49470" y1="52792" x2="46996" y2="43147"/>
                        <a14:foregroundMark x1="59011" y1="47716" x2="38869" y2="51269"/>
                        <a14:foregroundMark x1="38869" y1="51269" x2="60777" y2="46701"/>
                        <a14:foregroundMark x1="60777" y1="46701" x2="60777" y2="46701"/>
                        <a14:foregroundMark x1="47703" y1="37563" x2="60777" y2="17766"/>
                        <a14:foregroundMark x1="60777" y1="17766" x2="58304" y2="25381"/>
                        <a14:foregroundMark x1="40112" y1="8816" x2="27562" y2="10152"/>
                        <a14:foregroundMark x1="65724" y1="6091" x2="45794" y2="8212"/>
                        <a14:foregroundMark x1="27562" y1="10152" x2="38382" y2="4844"/>
                        <a14:foregroundMark x1="38710" y1="5584" x2="37456" y2="5584"/>
                        <a14:foregroundMark x1="44523" y1="5584" x2="40123" y2="5584"/>
                        <a14:backgroundMark x1="44170" y1="4061" x2="43798" y2="3949"/>
                        <a14:backgroundMark x1="53357" y1="96447" x2="51237" y2="96447"/>
                        <a14:backgroundMark x1="39223" y1="3553" x2="37809" y2="35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566" y="4182716"/>
            <a:ext cx="673480" cy="4688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3DA21F-BF72-B22D-A0F0-67694CEA0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295" y="2029087"/>
            <a:ext cx="4958820" cy="1338105"/>
          </a:xfrm>
        </p:spPr>
        <p:txBody>
          <a:bodyPr>
            <a:noAutofit/>
          </a:bodyPr>
          <a:lstStyle/>
          <a:p>
            <a:pPr algn="r"/>
            <a:r>
              <a:rPr lang="es-A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Add</a:t>
            </a:r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s-A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your</a:t>
            </a:r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TITLE </a:t>
            </a:r>
            <a:r>
              <a:rPr lang="es-A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here</a:t>
            </a:r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 (</a:t>
            </a:r>
            <a:r>
              <a:rPr lang="es-A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preferably</a:t>
            </a:r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a short </a:t>
            </a:r>
            <a:r>
              <a:rPr lang="es-A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one</a:t>
            </a:r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s-A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of</a:t>
            </a:r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up </a:t>
            </a:r>
            <a:r>
              <a:rPr lang="es-A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to</a:t>
            </a:r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15 </a:t>
            </a:r>
            <a:r>
              <a:rPr lang="es-A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words</a:t>
            </a:r>
            <a:r>
              <a:rPr lang="es-A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2A17EE-0A31-50AB-EA0A-5AD98D36B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295" y="3560650"/>
            <a:ext cx="4958045" cy="936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AR" sz="1600" b="1" dirty="0" err="1">
                <a:solidFill>
                  <a:schemeClr val="accent2">
                    <a:lumMod val="75000"/>
                  </a:schemeClr>
                </a:solidFill>
                <a:latin typeface="Bookman Old Style"/>
              </a:rPr>
              <a:t>Provide</a:t>
            </a:r>
            <a:r>
              <a:rPr lang="es-AR" sz="1600" b="1" dirty="0">
                <a:solidFill>
                  <a:schemeClr val="accent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AR" sz="1600" b="1" dirty="0" err="1">
                <a:solidFill>
                  <a:schemeClr val="accent2">
                    <a:lumMod val="75000"/>
                  </a:schemeClr>
                </a:solidFill>
                <a:latin typeface="Bookman Old Style"/>
              </a:rPr>
              <a:t>Authors</a:t>
            </a:r>
            <a:r>
              <a:rPr lang="es-AR" sz="1600" b="1" dirty="0">
                <a:solidFill>
                  <a:schemeClr val="accent2">
                    <a:lumMod val="75000"/>
                  </a:schemeClr>
                </a:solidFill>
                <a:latin typeface="Bookman Old Style"/>
              </a:rPr>
              <a:t>’ </a:t>
            </a:r>
            <a:r>
              <a:rPr lang="es-AR" sz="1600" b="1" dirty="0" err="1">
                <a:solidFill>
                  <a:schemeClr val="accent2">
                    <a:lumMod val="75000"/>
                  </a:schemeClr>
                </a:solidFill>
                <a:latin typeface="Bookman Old Style"/>
              </a:rPr>
              <a:t>Names</a:t>
            </a:r>
            <a:r>
              <a:rPr lang="es-AR" sz="1600" b="1" dirty="0">
                <a:solidFill>
                  <a:schemeClr val="accent2">
                    <a:lumMod val="75000"/>
                  </a:schemeClr>
                </a:solidFill>
                <a:latin typeface="Bookman Old Style"/>
              </a:rPr>
              <a:t> Here</a:t>
            </a:r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A7320D74-F40D-2E91-BB9D-1525B629A0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459" y="3821852"/>
            <a:ext cx="753947" cy="753947"/>
          </a:xfrm>
          <a:prstGeom prst="rect">
            <a:avLst/>
          </a:prstGeom>
        </p:spPr>
      </p:pic>
      <p:pic>
        <p:nvPicPr>
          <p:cNvPr id="7" name="Graphic 13">
            <a:extLst>
              <a:ext uri="{FF2B5EF4-FFF2-40B4-BE49-F238E27FC236}">
                <a16:creationId xmlns:a16="http://schemas.microsoft.com/office/drawing/2014/main" id="{336F0F9C-E1CA-B292-0ECC-80F30E26F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9484" y="3296792"/>
            <a:ext cx="482751" cy="482751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BE273A3F-BCEC-2CA8-9514-CFFC150ECD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35" y="3731364"/>
            <a:ext cx="628948" cy="6289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8D0FFE-C172-4DBB-8998-D0B195FAC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6" b="95431" l="9894" r="89753">
                        <a14:foregroundMark x1="50883" y1="27411" x2="50883" y2="27411"/>
                        <a14:foregroundMark x1="50883" y1="46701" x2="50883" y2="46701"/>
                        <a14:foregroundMark x1="50883" y1="46701" x2="50883" y2="46701"/>
                        <a14:foregroundMark x1="50883" y1="46701" x2="50883" y2="46701"/>
                        <a14:foregroundMark x1="59364" y1="46193" x2="59364" y2="46193"/>
                        <a14:foregroundMark x1="45583" y1="52284" x2="45583" y2="52284"/>
                        <a14:foregroundMark x1="49117" y1="66497" x2="48410" y2="50761"/>
                        <a14:foregroundMark x1="48410" y1="70051" x2="45583" y2="78680"/>
                        <a14:foregroundMark x1="48410" y1="53299" x2="49470" y2="52792"/>
                        <a14:foregroundMark x1="49470" y1="52792" x2="46996" y2="43147"/>
                        <a14:foregroundMark x1="59011" y1="47716" x2="38869" y2="51269"/>
                        <a14:foregroundMark x1="38869" y1="51269" x2="60777" y2="46701"/>
                        <a14:foregroundMark x1="60777" y1="46701" x2="60777" y2="46701"/>
                        <a14:foregroundMark x1="47703" y1="37563" x2="60777" y2="17766"/>
                        <a14:foregroundMark x1="60777" y1="17766" x2="58304" y2="25381"/>
                        <a14:foregroundMark x1="40112" y1="8816" x2="27562" y2="10152"/>
                        <a14:foregroundMark x1="65724" y1="6091" x2="45794" y2="8212"/>
                        <a14:foregroundMark x1="27562" y1="10152" x2="38382" y2="4844"/>
                        <a14:foregroundMark x1="38710" y1="5584" x2="37456" y2="5584"/>
                        <a14:foregroundMark x1="44523" y1="5584" x2="40123" y2="5584"/>
                        <a14:backgroundMark x1="44170" y1="4061" x2="43798" y2="3949"/>
                        <a14:backgroundMark x1="53357" y1="96447" x2="51237" y2="96447"/>
                        <a14:backgroundMark x1="39223" y1="3553" x2="37809" y2="35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634" y="3111646"/>
            <a:ext cx="382819" cy="2664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09EF02-56C6-F447-A3F1-C1E82A695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7" y="3280252"/>
            <a:ext cx="211414" cy="211414"/>
          </a:xfrm>
          <a:prstGeom prst="flowChartAlternateProcess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9291D6F4-A6EE-3B40-E47C-381B578E8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53535" y="4148319"/>
            <a:ext cx="677475" cy="6774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600217-25DB-2C4F-AD79-56EDFFAA0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36" y="4559068"/>
            <a:ext cx="320404" cy="320404"/>
          </a:xfrm>
          <a:prstGeom prst="flowChartAlternateProcess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137A460-B922-DE66-7A6F-5A73BE6E7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6" b="95431" l="9894" r="89753">
                        <a14:foregroundMark x1="50883" y1="27411" x2="50883" y2="27411"/>
                        <a14:foregroundMark x1="50883" y1="46701" x2="50883" y2="46701"/>
                        <a14:foregroundMark x1="50883" y1="46701" x2="50883" y2="46701"/>
                        <a14:foregroundMark x1="50883" y1="46701" x2="50883" y2="46701"/>
                        <a14:foregroundMark x1="59364" y1="46193" x2="59364" y2="46193"/>
                        <a14:foregroundMark x1="45583" y1="52284" x2="45583" y2="52284"/>
                        <a14:foregroundMark x1="49117" y1="66497" x2="48410" y2="50761"/>
                        <a14:foregroundMark x1="48410" y1="70051" x2="45583" y2="78680"/>
                        <a14:foregroundMark x1="48410" y1="53299" x2="49470" y2="52792"/>
                        <a14:foregroundMark x1="49470" y1="52792" x2="46996" y2="43147"/>
                        <a14:foregroundMark x1="59011" y1="47716" x2="38869" y2="51269"/>
                        <a14:foregroundMark x1="38869" y1="51269" x2="60777" y2="46701"/>
                        <a14:foregroundMark x1="60777" y1="46701" x2="60777" y2="46701"/>
                        <a14:foregroundMark x1="47703" y1="37563" x2="60777" y2="17766"/>
                        <a14:foregroundMark x1="60777" y1="17766" x2="58304" y2="25381"/>
                        <a14:foregroundMark x1="40112" y1="8816" x2="27562" y2="10152"/>
                        <a14:foregroundMark x1="65724" y1="6091" x2="45794" y2="8212"/>
                        <a14:foregroundMark x1="27562" y1="10152" x2="38382" y2="4844"/>
                        <a14:foregroundMark x1="38710" y1="5584" x2="37456" y2="5584"/>
                        <a14:foregroundMark x1="44523" y1="5584" x2="40123" y2="5584"/>
                        <a14:backgroundMark x1="44170" y1="4061" x2="43798" y2="3949"/>
                        <a14:backgroundMark x1="53357" y1="96447" x2="51237" y2="96447"/>
                        <a14:backgroundMark x1="39223" y1="3553" x2="37809" y2="35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205" y="3374737"/>
            <a:ext cx="382819" cy="26648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EA96B3B-C9F3-2B24-5A2C-7D1A67903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5" y="3052710"/>
            <a:ext cx="211414" cy="211414"/>
          </a:xfrm>
          <a:prstGeom prst="flowChartAlternateProcess">
            <a:avLst/>
          </a:prstGeom>
        </p:spPr>
      </p:pic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1015676F-3C0C-717F-016E-E26B5E57D0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9" t="64583" r="16130" b="7312"/>
          <a:stretch/>
        </p:blipFill>
        <p:spPr>
          <a:xfrm>
            <a:off x="4140625" y="4497211"/>
            <a:ext cx="2345547" cy="3720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3BFF68-B7C3-4AEB-E09A-18A21F0FF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rcRect t="39855"/>
          <a:stretch/>
        </p:blipFill>
        <p:spPr>
          <a:xfrm>
            <a:off x="1608608" y="4775"/>
            <a:ext cx="1677635" cy="10090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3C86C1-3F4A-6050-3C82-4DD22C58F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alphaModFix amt="50000"/>
          </a:blip>
          <a:srcRect b="13180"/>
          <a:stretch/>
        </p:blipFill>
        <p:spPr>
          <a:xfrm>
            <a:off x="4600738" y="-73686"/>
            <a:ext cx="1260432" cy="1094310"/>
          </a:xfrm>
          <a:prstGeom prst="rect">
            <a:avLst/>
          </a:prstGeom>
        </p:spPr>
      </p:pic>
      <p:sp>
        <p:nvSpPr>
          <p:cNvPr id="33" name="5 Rectángulo">
            <a:extLst>
              <a:ext uri="{FF2B5EF4-FFF2-40B4-BE49-F238E27FC236}">
                <a16:creationId xmlns:a16="http://schemas.microsoft.com/office/drawing/2014/main" id="{23A5693B-C873-33EF-6C74-58BD11A2ED68}"/>
              </a:ext>
            </a:extLst>
          </p:cNvPr>
          <p:cNvSpPr/>
          <p:nvPr/>
        </p:nvSpPr>
        <p:spPr>
          <a:xfrm>
            <a:off x="-47725" y="116489"/>
            <a:ext cx="4766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II Congress of the Latin American</a:t>
            </a:r>
          </a:p>
          <a:p>
            <a:pPr algn="ctr"/>
            <a:r>
              <a:rPr lang="en-US" sz="1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Society for Vector Ecology</a:t>
            </a:r>
          </a:p>
          <a:p>
            <a:pPr algn="ctr"/>
            <a:r>
              <a:rPr lang="en-US" sz="12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“Control of endemic zoonotic and vector-borne emerging and </a:t>
            </a:r>
          </a:p>
          <a:p>
            <a:pPr algn="ctr"/>
            <a:r>
              <a:rPr lang="en-US" sz="12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re-emerging diseases: Current challenges in Latin America”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5A9CC4-C453-C3CD-5276-847BB04C657C}"/>
              </a:ext>
            </a:extLst>
          </p:cNvPr>
          <p:cNvCxnSpPr>
            <a:cxnSpLocks/>
          </p:cNvCxnSpPr>
          <p:nvPr/>
        </p:nvCxnSpPr>
        <p:spPr>
          <a:xfrm>
            <a:off x="-7616" y="1105909"/>
            <a:ext cx="4608354" cy="0"/>
          </a:xfrm>
          <a:prstGeom prst="line">
            <a:avLst/>
          </a:prstGeom>
          <a:ln w="12700">
            <a:solidFill>
              <a:srgbClr val="B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8BC6A235-8ECB-5995-7C4D-00024C3658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0710" y="42145"/>
            <a:ext cx="1625911" cy="16398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2C07D15-6772-8AEE-D373-8046155DDD3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2243686" y="3620662"/>
            <a:ext cx="1300513" cy="13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8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07EC0F-2B9F-4836-B840-915561AAD459}"/>
              </a:ext>
            </a:extLst>
          </p:cNvPr>
          <p:cNvSpPr txBox="1"/>
          <p:nvPr/>
        </p:nvSpPr>
        <p:spPr>
          <a:xfrm>
            <a:off x="901192" y="728303"/>
            <a:ext cx="47000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Highlight the MAIN MESSAGE of your study</a:t>
            </a:r>
          </a:p>
          <a:p>
            <a:pPr algn="ctr"/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(up to 20 words)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D4C33-36F8-47D5-885D-EF46BD40C5E4}"/>
              </a:ext>
            </a:extLst>
          </p:cNvPr>
          <p:cNvSpPr txBox="1"/>
          <p:nvPr/>
        </p:nvSpPr>
        <p:spPr>
          <a:xfrm>
            <a:off x="1245661" y="3438344"/>
            <a:ext cx="401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Images can be included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22C9DC20-C725-96E0-E943-6FC514DC2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2482" r="22625" b="42912"/>
          <a:stretch/>
        </p:blipFill>
        <p:spPr>
          <a:xfrm>
            <a:off x="5963271" y="4355071"/>
            <a:ext cx="539129" cy="5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8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876201-50C0-4406-93C2-C3BB5B7F8591}"/>
              </a:ext>
            </a:extLst>
          </p:cNvPr>
          <p:cNvSpPr txBox="1"/>
          <p:nvPr/>
        </p:nvSpPr>
        <p:spPr>
          <a:xfrm>
            <a:off x="550871" y="157346"/>
            <a:ext cx="5322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Add a figure/table/diagram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to support the main message 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25788E9-48B1-FCDA-CFAF-673434781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2482" r="22625" b="42912"/>
          <a:stretch/>
        </p:blipFill>
        <p:spPr>
          <a:xfrm>
            <a:off x="5920410" y="32218"/>
            <a:ext cx="539129" cy="521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79D6F-37AD-8FEC-B51A-03F9908940E9}"/>
              </a:ext>
            </a:extLst>
          </p:cNvPr>
          <p:cNvSpPr txBox="1"/>
          <p:nvPr/>
        </p:nvSpPr>
        <p:spPr>
          <a:xfrm>
            <a:off x="292893" y="4082128"/>
            <a:ext cx="59650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You can also include a brief description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690EA47-9C87-B909-2462-CA61D12C9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667390"/>
              </p:ext>
            </p:extLst>
          </p:nvPr>
        </p:nvGraphicFramePr>
        <p:xfrm>
          <a:off x="983718" y="1164876"/>
          <a:ext cx="4334933" cy="288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244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20DABB-5048-4E3B-BFF0-CBAFE55FB5F7}"/>
              </a:ext>
            </a:extLst>
          </p:cNvPr>
          <p:cNvSpPr txBox="1"/>
          <p:nvPr/>
        </p:nvSpPr>
        <p:spPr>
          <a:xfrm>
            <a:off x="142875" y="1477118"/>
            <a:ext cx="62103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" panose="020B0502040204020203" pitchFamily="34" charset="0"/>
              </a:rPr>
              <a:t>Explain the </a:t>
            </a:r>
            <a:r>
              <a:rPr lang="en-US" sz="3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" panose="020B0502040204020203" pitchFamily="34" charset="0"/>
              </a:rPr>
              <a:t>RELEVANCE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" panose="020B0502040204020203" pitchFamily="34" charset="0"/>
              </a:rPr>
              <a:t> of your </a:t>
            </a:r>
            <a:r>
              <a:rPr lang="en-US" sz="3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" panose="020B0502040204020203" pitchFamily="34" charset="0"/>
              </a:rPr>
              <a:t>STUDY</a:t>
            </a:r>
          </a:p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" panose="020B0502040204020203" pitchFamily="34" charset="0"/>
              </a:rPr>
              <a:t>(up to 25 words)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Segoe UI Black" panose="020B0A02040204020203" pitchFamily="34" charset="0"/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579F0CB-5280-4DB8-4898-27C4BA258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2482" r="22625" b="42912"/>
          <a:stretch/>
        </p:blipFill>
        <p:spPr>
          <a:xfrm>
            <a:off x="5963271" y="4355071"/>
            <a:ext cx="539129" cy="5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8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9CAC0E-0ECB-4887-9EA4-ADC2414F43FB}"/>
              </a:ext>
            </a:extLst>
          </p:cNvPr>
          <p:cNvSpPr txBox="1"/>
          <p:nvPr/>
        </p:nvSpPr>
        <p:spPr>
          <a:xfrm>
            <a:off x="252931" y="104743"/>
            <a:ext cx="599653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" panose="020B0502040204020203" pitchFamily="34" charset="0"/>
              </a:rPr>
              <a:t>Explain the stages of your EXPERIMENTAL DESIGN</a:t>
            </a:r>
          </a:p>
          <a:p>
            <a:pPr algn="ctr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8F2AF-0B4B-401E-AB00-31B5BAD25420}"/>
              </a:ext>
            </a:extLst>
          </p:cNvPr>
          <p:cNvSpPr txBox="1"/>
          <p:nvPr/>
        </p:nvSpPr>
        <p:spPr>
          <a:xfrm>
            <a:off x="499188" y="1917166"/>
            <a:ext cx="223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Male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Aedes aegypti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3252B1-405B-4B2A-B496-ECB941020628}"/>
              </a:ext>
            </a:extLst>
          </p:cNvPr>
          <p:cNvSpPr/>
          <p:nvPr/>
        </p:nvSpPr>
        <p:spPr>
          <a:xfrm>
            <a:off x="1313315" y="1349391"/>
            <a:ext cx="505892" cy="505892"/>
          </a:xfrm>
          <a:prstGeom prst="ellipse">
            <a:avLst/>
          </a:prstGeom>
          <a:solidFill>
            <a:srgbClr val="F69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704E49-E5D8-DF3A-BEBC-3B0C91584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9" t="5528" r="64247" b="81249"/>
          <a:stretch/>
        </p:blipFill>
        <p:spPr>
          <a:xfrm>
            <a:off x="526987" y="2291545"/>
            <a:ext cx="2177108" cy="8309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BA0318-2AB4-C5DE-1D8B-EE7D65DE4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9" t="7259" r="41463" b="82962"/>
          <a:stretch/>
        </p:blipFill>
        <p:spPr>
          <a:xfrm>
            <a:off x="468216" y="3645711"/>
            <a:ext cx="2177108" cy="986612"/>
          </a:xfrm>
          <a:prstGeom prst="rect">
            <a:avLst/>
          </a:prstGeom>
        </p:spPr>
      </p:pic>
      <p:sp>
        <p:nvSpPr>
          <p:cNvPr id="7" name="Cruz 6">
            <a:extLst>
              <a:ext uri="{FF2B5EF4-FFF2-40B4-BE49-F238E27FC236}">
                <a16:creationId xmlns:a16="http://schemas.microsoft.com/office/drawing/2014/main" id="{221D7423-C03E-0391-89E0-F2ED3FC46821}"/>
              </a:ext>
            </a:extLst>
          </p:cNvPr>
          <p:cNvSpPr/>
          <p:nvPr/>
        </p:nvSpPr>
        <p:spPr>
          <a:xfrm>
            <a:off x="1428562" y="3244566"/>
            <a:ext cx="304918" cy="338554"/>
          </a:xfrm>
          <a:prstGeom prst="plus">
            <a:avLst>
              <a:gd name="adj" fmla="val 34372"/>
            </a:avLst>
          </a:prstGeom>
          <a:solidFill>
            <a:srgbClr val="F69A12"/>
          </a:solidFill>
          <a:ln>
            <a:solidFill>
              <a:srgbClr val="F69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93905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8367D80-AD84-608D-0D60-101BACC03373}"/>
              </a:ext>
            </a:extLst>
          </p:cNvPr>
          <p:cNvSpPr txBox="1"/>
          <p:nvPr/>
        </p:nvSpPr>
        <p:spPr>
          <a:xfrm>
            <a:off x="440416" y="3714832"/>
            <a:ext cx="223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Genetic engineering</a:t>
            </a:r>
            <a:endParaRPr lang="en-US" sz="1600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Segoe UI Black" panose="020B0A02040204020203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A7A07EA-03A1-1257-4B57-8901914AA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82" t="5528" b="81249"/>
          <a:stretch/>
        </p:blipFill>
        <p:spPr>
          <a:xfrm>
            <a:off x="3664793" y="2994329"/>
            <a:ext cx="2601763" cy="837126"/>
          </a:xfrm>
          <a:prstGeom prst="rect">
            <a:avLst/>
          </a:prstGeom>
        </p:spPr>
      </p:pic>
      <p:sp>
        <p:nvSpPr>
          <p:cNvPr id="6" name="Es igual a 5">
            <a:extLst>
              <a:ext uri="{FF2B5EF4-FFF2-40B4-BE49-F238E27FC236}">
                <a16:creationId xmlns:a16="http://schemas.microsoft.com/office/drawing/2014/main" id="{8AFD5709-657D-B311-4AE1-F16E7EBFDB7C}"/>
              </a:ext>
            </a:extLst>
          </p:cNvPr>
          <p:cNvSpPr/>
          <p:nvPr/>
        </p:nvSpPr>
        <p:spPr>
          <a:xfrm>
            <a:off x="2980849" y="2971990"/>
            <a:ext cx="514350" cy="338554"/>
          </a:xfrm>
          <a:prstGeom prst="mathEqual">
            <a:avLst/>
          </a:prstGeom>
          <a:solidFill>
            <a:srgbClr val="F69A12"/>
          </a:solidFill>
          <a:ln>
            <a:solidFill>
              <a:srgbClr val="F69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FAE7915-0021-50DC-43ED-42D752F70DA5}"/>
              </a:ext>
            </a:extLst>
          </p:cNvPr>
          <p:cNvSpPr txBox="1"/>
          <p:nvPr/>
        </p:nvSpPr>
        <p:spPr>
          <a:xfrm>
            <a:off x="3760007" y="2056344"/>
            <a:ext cx="223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Death of disease-causing female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Aedes aegypti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C2CFBB88-8A76-D2FF-396C-B8DB6272AA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2482" r="22625" b="42912"/>
          <a:stretch/>
        </p:blipFill>
        <p:spPr>
          <a:xfrm>
            <a:off x="5948983" y="21432"/>
            <a:ext cx="539129" cy="5217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F67231-1DD2-F8A4-F519-7D6BE25B3406}"/>
              </a:ext>
            </a:extLst>
          </p:cNvPr>
          <p:cNvSpPr/>
          <p:nvPr/>
        </p:nvSpPr>
        <p:spPr>
          <a:xfrm>
            <a:off x="331515" y="1230892"/>
            <a:ext cx="2549063" cy="3351423"/>
          </a:xfrm>
          <a:prstGeom prst="rect">
            <a:avLst/>
          </a:prstGeom>
          <a:noFill/>
          <a:ln w="38100">
            <a:solidFill>
              <a:srgbClr val="F69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607236-7A95-6B8C-4527-0C6FEE3D1D20}"/>
              </a:ext>
            </a:extLst>
          </p:cNvPr>
          <p:cNvSpPr/>
          <p:nvPr/>
        </p:nvSpPr>
        <p:spPr>
          <a:xfrm>
            <a:off x="4604152" y="1355252"/>
            <a:ext cx="505892" cy="505892"/>
          </a:xfrm>
          <a:prstGeom prst="ellipse">
            <a:avLst/>
          </a:prstGeom>
          <a:solidFill>
            <a:srgbClr val="F69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063ACD-AECF-153F-AA9D-9D1A00C55099}"/>
              </a:ext>
            </a:extLst>
          </p:cNvPr>
          <p:cNvSpPr/>
          <p:nvPr/>
        </p:nvSpPr>
        <p:spPr>
          <a:xfrm>
            <a:off x="3582567" y="1230892"/>
            <a:ext cx="2549063" cy="3351423"/>
          </a:xfrm>
          <a:prstGeom prst="rect">
            <a:avLst/>
          </a:prstGeom>
          <a:noFill/>
          <a:ln w="38100">
            <a:solidFill>
              <a:srgbClr val="F69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758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20DABB-5048-4E3B-BFF0-CBAFE55FB5F7}"/>
              </a:ext>
            </a:extLst>
          </p:cNvPr>
          <p:cNvSpPr txBox="1"/>
          <p:nvPr/>
        </p:nvSpPr>
        <p:spPr>
          <a:xfrm>
            <a:off x="238126" y="1477118"/>
            <a:ext cx="598408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ea typeface="Segoe UI Black"/>
                <a:cs typeface="Segoe UI"/>
              </a:rPr>
              <a:t>Highlight your RESULTS </a:t>
            </a:r>
          </a:p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" panose="020B0502040204020203" pitchFamily="34" charset="0"/>
              </a:rPr>
              <a:t>(up to 30 words)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Segoe UI Black" panose="020B0A02040204020203" pitchFamily="34" charset="0"/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D3E49A4A-1174-E6E5-3642-C08FA71CC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2482" r="22625" b="42912"/>
          <a:stretch/>
        </p:blipFill>
        <p:spPr>
          <a:xfrm>
            <a:off x="5963271" y="4355071"/>
            <a:ext cx="539129" cy="5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20DABB-5048-4E3B-BFF0-CBAFE55FB5F7}"/>
              </a:ext>
            </a:extLst>
          </p:cNvPr>
          <p:cNvSpPr txBox="1"/>
          <p:nvPr/>
        </p:nvSpPr>
        <p:spPr>
          <a:xfrm>
            <a:off x="238125" y="1477118"/>
            <a:ext cx="6048375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ea typeface="Segoe UI Black"/>
                <a:cs typeface="Segoe UI"/>
              </a:rPr>
              <a:t>Highlight Relevant CONCLUSIONS</a:t>
            </a:r>
          </a:p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" panose="020B0502040204020203" pitchFamily="34" charset="0"/>
              </a:rPr>
              <a:t>(up to 20 words)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Segoe UI Black" panose="020B0A02040204020203" pitchFamily="34" charset="0"/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D3E49A4A-1174-E6E5-3642-C08FA71CC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2482" r="22625" b="42912"/>
          <a:stretch/>
        </p:blipFill>
        <p:spPr>
          <a:xfrm>
            <a:off x="5963271" y="4355071"/>
            <a:ext cx="539129" cy="5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9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C1AEA367-7ECB-CB7D-A900-15F4F863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2482" r="22625" b="42912"/>
          <a:stretch/>
        </p:blipFill>
        <p:spPr>
          <a:xfrm>
            <a:off x="766848" y="-33340"/>
            <a:ext cx="4954416" cy="47945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5586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9326</TotalTime>
  <Words>134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Office Theme</vt:lpstr>
      <vt:lpstr>Add your TITLE here  (preferably a short one of up to 15 words)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Morrison, Mike</dc:creator>
  <cp:lastModifiedBy>Christina</cp:lastModifiedBy>
  <cp:revision>101</cp:revision>
  <dcterms:created xsi:type="dcterms:W3CDTF">2020-03-14T15:01:09Z</dcterms:created>
  <dcterms:modified xsi:type="dcterms:W3CDTF">2022-10-09T03:35:26Z</dcterms:modified>
</cp:coreProperties>
</file>