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7" roundtripDataSignature="AMtx7mjxxu13D195ZyrHo2j/9bw6cWva3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A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86" name="Google Shape;8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15" name="Shape 15"/>
        <p:cNvGrpSpPr/>
        <p:nvPr/>
      </p:nvGrpSpPr>
      <p:grpSpPr>
        <a:xfrm>
          <a:off x="0" y="0"/>
          <a:ext cx="0" cy="0"/>
          <a:chOff x="0" y="0"/>
          <a:chExt cx="0" cy="0"/>
        </a:xfrm>
      </p:grpSpPr>
      <p:sp>
        <p:nvSpPr>
          <p:cNvPr id="16" name="Google Shape;16;p3"/>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3"/>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 name="Google Shape;18;p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72" name="Shape 72"/>
        <p:cNvGrpSpPr/>
        <p:nvPr/>
      </p:nvGrpSpPr>
      <p:grpSpPr>
        <a:xfrm>
          <a:off x="0" y="0"/>
          <a:ext cx="0" cy="0"/>
          <a:chOff x="0" y="0"/>
          <a:chExt cx="0" cy="0"/>
        </a:xfrm>
      </p:grpSpPr>
      <p:sp>
        <p:nvSpPr>
          <p:cNvPr id="73" name="Google Shape;73;p12"/>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2"/>
          <p:cNvSpPr txBox="1"/>
          <p:nvPr>
            <p:ph idx="1" type="body"/>
          </p:nvPr>
        </p:nvSpPr>
        <p:spPr>
          <a:xfrm rot="5400000">
            <a:off x="2874764" y="-1217413"/>
            <a:ext cx="3394472"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1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78" name="Shape 78"/>
        <p:cNvGrpSpPr/>
        <p:nvPr/>
      </p:nvGrpSpPr>
      <p:grpSpPr>
        <a:xfrm>
          <a:off x="0" y="0"/>
          <a:ext cx="0" cy="0"/>
          <a:chOff x="0" y="0"/>
          <a:chExt cx="0" cy="0"/>
        </a:xfrm>
      </p:grpSpPr>
      <p:sp>
        <p:nvSpPr>
          <p:cNvPr id="79" name="Google Shape;79;p13"/>
          <p:cNvSpPr txBox="1"/>
          <p:nvPr>
            <p:ph type="title"/>
          </p:nvPr>
        </p:nvSpPr>
        <p:spPr>
          <a:xfrm rot="5400000">
            <a:off x="5463778" y="1371601"/>
            <a:ext cx="4388644"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3"/>
          <p:cNvSpPr txBox="1"/>
          <p:nvPr>
            <p:ph idx="1" type="body"/>
          </p:nvPr>
        </p:nvSpPr>
        <p:spPr>
          <a:xfrm rot="5400000">
            <a:off x="1272778" y="-609599"/>
            <a:ext cx="4388644"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13"/>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3"/>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3"/>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9" name="Shape 19"/>
        <p:cNvGrpSpPr/>
        <p:nvPr/>
      </p:nvGrpSpPr>
      <p:grpSpPr>
        <a:xfrm>
          <a:off x="0" y="0"/>
          <a:ext cx="0" cy="0"/>
          <a:chOff x="0" y="0"/>
          <a:chExt cx="0" cy="0"/>
        </a:xfrm>
      </p:grpSpPr>
      <p:sp>
        <p:nvSpPr>
          <p:cNvPr id="20" name="Google Shape;20;p4"/>
          <p:cNvSpPr txBox="1"/>
          <p:nvPr>
            <p:ph type="ctrTitle"/>
          </p:nvPr>
        </p:nvSpPr>
        <p:spPr>
          <a:xfrm>
            <a:off x="685800" y="1597819"/>
            <a:ext cx="7772400" cy="1102519"/>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 name="Google Shape;21;p4"/>
          <p:cNvSpPr txBox="1"/>
          <p:nvPr>
            <p:ph idx="1" type="subTitle"/>
          </p:nvPr>
        </p:nvSpPr>
        <p:spPr>
          <a:xfrm>
            <a:off x="1371600" y="2914650"/>
            <a:ext cx="6400800" cy="131445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2" name="Google Shape;22;p4"/>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4"/>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4"/>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5" name="Shape 25"/>
        <p:cNvGrpSpPr/>
        <p:nvPr/>
      </p:nvGrpSpPr>
      <p:grpSpPr>
        <a:xfrm>
          <a:off x="0" y="0"/>
          <a:ext cx="0" cy="0"/>
          <a:chOff x="0" y="0"/>
          <a:chExt cx="0" cy="0"/>
        </a:xfrm>
      </p:grpSpPr>
      <p:sp>
        <p:nvSpPr>
          <p:cNvPr id="26" name="Google Shape;26;p5"/>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5"/>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8" name="Google Shape;28;p5"/>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5"/>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5"/>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31" name="Shape 31"/>
        <p:cNvGrpSpPr/>
        <p:nvPr/>
      </p:nvGrpSpPr>
      <p:grpSpPr>
        <a:xfrm>
          <a:off x="0" y="0"/>
          <a:ext cx="0" cy="0"/>
          <a:chOff x="0" y="0"/>
          <a:chExt cx="0" cy="0"/>
        </a:xfrm>
      </p:grpSpPr>
      <p:sp>
        <p:nvSpPr>
          <p:cNvPr id="32" name="Google Shape;32;p6"/>
          <p:cNvSpPr txBox="1"/>
          <p:nvPr>
            <p:ph type="title"/>
          </p:nvPr>
        </p:nvSpPr>
        <p:spPr>
          <a:xfrm>
            <a:off x="722313" y="3305176"/>
            <a:ext cx="7772400" cy="1021556"/>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 name="Google Shape;33;p6"/>
          <p:cNvSpPr txBox="1"/>
          <p:nvPr>
            <p:ph idx="1" type="body"/>
          </p:nvPr>
        </p:nvSpPr>
        <p:spPr>
          <a:xfrm>
            <a:off x="722313" y="2180035"/>
            <a:ext cx="7772400" cy="112514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4" name="Google Shape;34;p6"/>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6"/>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6"/>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7" name="Shape 37"/>
        <p:cNvGrpSpPr/>
        <p:nvPr/>
      </p:nvGrpSpPr>
      <p:grpSpPr>
        <a:xfrm>
          <a:off x="0" y="0"/>
          <a:ext cx="0" cy="0"/>
          <a:chOff x="0" y="0"/>
          <a:chExt cx="0" cy="0"/>
        </a:xfrm>
      </p:grpSpPr>
      <p:sp>
        <p:nvSpPr>
          <p:cNvPr id="38" name="Google Shape;38;p7"/>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7"/>
          <p:cNvSpPr txBox="1"/>
          <p:nvPr>
            <p:ph idx="1" type="body"/>
          </p:nvPr>
        </p:nvSpPr>
        <p:spPr>
          <a:xfrm>
            <a:off x="457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0" name="Google Shape;40;p7"/>
          <p:cNvSpPr txBox="1"/>
          <p:nvPr>
            <p:ph idx="2" type="body"/>
          </p:nvPr>
        </p:nvSpPr>
        <p:spPr>
          <a:xfrm>
            <a:off x="4648200" y="1200151"/>
            <a:ext cx="4038600" cy="3394472"/>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41" name="Google Shape;41;p7"/>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7"/>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7"/>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4" name="Shape 44"/>
        <p:cNvGrpSpPr/>
        <p:nvPr/>
      </p:nvGrpSpPr>
      <p:grpSpPr>
        <a:xfrm>
          <a:off x="0" y="0"/>
          <a:ext cx="0" cy="0"/>
          <a:chOff x="0" y="0"/>
          <a:chExt cx="0" cy="0"/>
        </a:xfrm>
      </p:grpSpPr>
      <p:sp>
        <p:nvSpPr>
          <p:cNvPr id="45" name="Google Shape;45;p8"/>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8"/>
          <p:cNvSpPr txBox="1"/>
          <p:nvPr>
            <p:ph idx="1" type="body"/>
          </p:nvPr>
        </p:nvSpPr>
        <p:spPr>
          <a:xfrm>
            <a:off x="457200" y="1151335"/>
            <a:ext cx="4040188"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8"/>
          <p:cNvSpPr txBox="1"/>
          <p:nvPr>
            <p:ph idx="2" type="body"/>
          </p:nvPr>
        </p:nvSpPr>
        <p:spPr>
          <a:xfrm>
            <a:off x="457200" y="1631156"/>
            <a:ext cx="4040188" cy="2963466"/>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8"/>
          <p:cNvSpPr txBox="1"/>
          <p:nvPr>
            <p:ph idx="3" type="body"/>
          </p:nvPr>
        </p:nvSpPr>
        <p:spPr>
          <a:xfrm>
            <a:off x="4645026" y="1151335"/>
            <a:ext cx="4041775" cy="47982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9" name="Google Shape;49;p8"/>
          <p:cNvSpPr txBox="1"/>
          <p:nvPr>
            <p:ph idx="4" type="body"/>
          </p:nvPr>
        </p:nvSpPr>
        <p:spPr>
          <a:xfrm>
            <a:off x="4645026" y="1631156"/>
            <a:ext cx="4041775" cy="2963466"/>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50" name="Google Shape;50;p8"/>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8"/>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ólo el título" type="titleOnly">
  <p:cSld name="TITLE_ONLY">
    <p:spTree>
      <p:nvGrpSpPr>
        <p:cNvPr id="53" name="Shape 53"/>
        <p:cNvGrpSpPr/>
        <p:nvPr/>
      </p:nvGrpSpPr>
      <p:grpSpPr>
        <a:xfrm>
          <a:off x="0" y="0"/>
          <a:ext cx="0" cy="0"/>
          <a:chOff x="0" y="0"/>
          <a:chExt cx="0" cy="0"/>
        </a:xfrm>
      </p:grpSpPr>
      <p:sp>
        <p:nvSpPr>
          <p:cNvPr id="54" name="Google Shape;54;p9"/>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5" name="Google Shape;55;p9"/>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9"/>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9"/>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58" name="Shape 58"/>
        <p:cNvGrpSpPr/>
        <p:nvPr/>
      </p:nvGrpSpPr>
      <p:grpSpPr>
        <a:xfrm>
          <a:off x="0" y="0"/>
          <a:ext cx="0" cy="0"/>
          <a:chOff x="0" y="0"/>
          <a:chExt cx="0" cy="0"/>
        </a:xfrm>
      </p:grpSpPr>
      <p:sp>
        <p:nvSpPr>
          <p:cNvPr id="59" name="Google Shape;59;p10"/>
          <p:cNvSpPr txBox="1"/>
          <p:nvPr>
            <p:ph type="title"/>
          </p:nvPr>
        </p:nvSpPr>
        <p:spPr>
          <a:xfrm>
            <a:off x="457201" y="204787"/>
            <a:ext cx="3008313" cy="8715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0"/>
          <p:cNvSpPr txBox="1"/>
          <p:nvPr>
            <p:ph idx="1" type="body"/>
          </p:nvPr>
        </p:nvSpPr>
        <p:spPr>
          <a:xfrm>
            <a:off x="3575050" y="204788"/>
            <a:ext cx="5111750" cy="4389835"/>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61" name="Google Shape;61;p10"/>
          <p:cNvSpPr txBox="1"/>
          <p:nvPr>
            <p:ph idx="2" type="body"/>
          </p:nvPr>
        </p:nvSpPr>
        <p:spPr>
          <a:xfrm>
            <a:off x="457201" y="1076326"/>
            <a:ext cx="3008313" cy="351829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2" name="Google Shape;62;p10"/>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65" name="Shape 65"/>
        <p:cNvGrpSpPr/>
        <p:nvPr/>
      </p:nvGrpSpPr>
      <p:grpSpPr>
        <a:xfrm>
          <a:off x="0" y="0"/>
          <a:ext cx="0" cy="0"/>
          <a:chOff x="0" y="0"/>
          <a:chExt cx="0" cy="0"/>
        </a:xfrm>
      </p:grpSpPr>
      <p:sp>
        <p:nvSpPr>
          <p:cNvPr id="66" name="Google Shape;66;p11"/>
          <p:cNvSpPr txBox="1"/>
          <p:nvPr>
            <p:ph type="title"/>
          </p:nvPr>
        </p:nvSpPr>
        <p:spPr>
          <a:xfrm>
            <a:off x="1792288" y="3600450"/>
            <a:ext cx="5486400" cy="425054"/>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1"/>
          <p:cNvSpPr/>
          <p:nvPr>
            <p:ph idx="2" type="pic"/>
          </p:nvPr>
        </p:nvSpPr>
        <p:spPr>
          <a:xfrm>
            <a:off x="1792288" y="459581"/>
            <a:ext cx="5486400" cy="3086100"/>
          </a:xfrm>
          <a:prstGeom prst="rect">
            <a:avLst/>
          </a:prstGeom>
          <a:noFill/>
          <a:ln>
            <a:noFill/>
          </a:ln>
        </p:spPr>
      </p:sp>
      <p:sp>
        <p:nvSpPr>
          <p:cNvPr id="68" name="Google Shape;68;p11"/>
          <p:cNvSpPr txBox="1"/>
          <p:nvPr>
            <p:ph idx="1" type="body"/>
          </p:nvPr>
        </p:nvSpPr>
        <p:spPr>
          <a:xfrm>
            <a:off x="1792288" y="4025503"/>
            <a:ext cx="5486400" cy="603647"/>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9" name="Google Shape;69;p11"/>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1"/>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1"/>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A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
          <p:cNvSpPr txBox="1"/>
          <p:nvPr>
            <p:ph type="title"/>
          </p:nvPr>
        </p:nvSpPr>
        <p:spPr>
          <a:xfrm>
            <a:off x="457200" y="205979"/>
            <a:ext cx="8229600" cy="85725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
          <p:cNvSpPr txBox="1"/>
          <p:nvPr>
            <p:ph idx="1" type="body"/>
          </p:nvPr>
        </p:nvSpPr>
        <p:spPr>
          <a:xfrm>
            <a:off x="457200" y="1200151"/>
            <a:ext cx="8229600" cy="3394472"/>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2" name="Google Shape;12;p2"/>
          <p:cNvSpPr txBox="1"/>
          <p:nvPr>
            <p:ph idx="10" type="dt"/>
          </p:nvPr>
        </p:nvSpPr>
        <p:spPr>
          <a:xfrm>
            <a:off x="457200" y="4767263"/>
            <a:ext cx="21336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
          <p:cNvSpPr txBox="1"/>
          <p:nvPr>
            <p:ph idx="11" type="ftr"/>
          </p:nvPr>
        </p:nvSpPr>
        <p:spPr>
          <a:xfrm>
            <a:off x="3124200" y="4767263"/>
            <a:ext cx="28956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
          <p:cNvSpPr txBox="1"/>
          <p:nvPr>
            <p:ph idx="12" type="sldNum"/>
          </p:nvPr>
        </p:nvSpPr>
        <p:spPr>
          <a:xfrm>
            <a:off x="6553200" y="4767263"/>
            <a:ext cx="21336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A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7" name="Shape 87"/>
        <p:cNvGrpSpPr/>
        <p:nvPr/>
      </p:nvGrpSpPr>
      <p:grpSpPr>
        <a:xfrm>
          <a:off x="0" y="0"/>
          <a:ext cx="0" cy="0"/>
          <a:chOff x="0" y="0"/>
          <a:chExt cx="0" cy="0"/>
        </a:xfrm>
      </p:grpSpPr>
      <p:sp>
        <p:nvSpPr>
          <p:cNvPr id="88" name="Google Shape;88;p1"/>
          <p:cNvSpPr/>
          <p:nvPr/>
        </p:nvSpPr>
        <p:spPr>
          <a:xfrm>
            <a:off x="4357686" y="944350"/>
            <a:ext cx="4607936" cy="2985573"/>
          </a:xfrm>
          <a:prstGeom prst="rect">
            <a:avLst/>
          </a:prstGeom>
          <a:solidFill>
            <a:schemeClr val="lt1"/>
          </a:solidFill>
          <a:ln cap="flat" cmpd="sng" w="9525">
            <a:solidFill>
              <a:srgbClr val="004A8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89" name="Google Shape;89;p1"/>
          <p:cNvSpPr/>
          <p:nvPr/>
        </p:nvSpPr>
        <p:spPr>
          <a:xfrm>
            <a:off x="4357685" y="4206751"/>
            <a:ext cx="4607936" cy="861734"/>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AR" sz="1000" u="none" cap="none" strike="noStrike">
                <a:solidFill>
                  <a:schemeClr val="dk1"/>
                </a:solidFill>
                <a:latin typeface="Arial"/>
                <a:ea typeface="Arial"/>
                <a:cs typeface="Arial"/>
                <a:sym typeface="Arial"/>
              </a:rPr>
              <a:t>Arial 10. 45-50 palabras. Complete con el texto de conclusiones aquí. Complete con el texto de conclusiones aquí Complete con el texto de conclusiones aquí Complete con el texto de conclusiones aquí Complete con el texto de conclusiones aquí Complete con el texto de conclusiones aquí Complete con el texto de conclusiones aquí</a:t>
            </a:r>
            <a:endParaRPr/>
          </a:p>
        </p:txBody>
      </p:sp>
      <p:sp>
        <p:nvSpPr>
          <p:cNvPr id="90" name="Google Shape;90;p1"/>
          <p:cNvSpPr/>
          <p:nvPr/>
        </p:nvSpPr>
        <p:spPr>
          <a:xfrm>
            <a:off x="4357685" y="3995801"/>
            <a:ext cx="4607936" cy="185464"/>
          </a:xfrm>
          <a:prstGeom prst="rect">
            <a:avLst/>
          </a:prstGeom>
          <a:noFill/>
          <a:ln cap="flat" cmpd="sng" w="9525">
            <a:solidFill>
              <a:srgbClr val="38761D"/>
            </a:solidFill>
            <a:prstDash val="solid"/>
            <a:round/>
            <a:headEnd len="sm" w="sm" type="none"/>
            <a:tailEnd len="sm" w="sm" type="none"/>
          </a:ln>
        </p:spPr>
        <p:txBody>
          <a:bodyPr anchorCtr="0" anchor="ctr" bIns="11825" lIns="23650" spcFirstLastPara="1" rIns="23650" wrap="square" tIns="11825">
            <a:spAutoFit/>
          </a:bodyPr>
          <a:lstStyle/>
          <a:p>
            <a:pPr indent="0" lvl="0" marL="0" marR="0" rtl="0" algn="ctr">
              <a:lnSpc>
                <a:spcPct val="100000"/>
              </a:lnSpc>
              <a:spcBef>
                <a:spcPts val="0"/>
              </a:spcBef>
              <a:spcAft>
                <a:spcPts val="0"/>
              </a:spcAft>
              <a:buNone/>
            </a:pPr>
            <a:r>
              <a:rPr b="1" lang="es-AR">
                <a:solidFill>
                  <a:srgbClr val="38761D"/>
                </a:solidFill>
              </a:rPr>
              <a:t>Conclusiones</a:t>
            </a:r>
            <a:endParaRPr b="1">
              <a:solidFill>
                <a:srgbClr val="38761D"/>
              </a:solidFill>
              <a:latin typeface="Calibri"/>
              <a:ea typeface="Calibri"/>
              <a:cs typeface="Calibri"/>
              <a:sym typeface="Calibri"/>
            </a:endParaRPr>
          </a:p>
        </p:txBody>
      </p:sp>
      <p:sp>
        <p:nvSpPr>
          <p:cNvPr id="91" name="Google Shape;91;p1"/>
          <p:cNvSpPr/>
          <p:nvPr/>
        </p:nvSpPr>
        <p:spPr>
          <a:xfrm>
            <a:off x="178357" y="2098254"/>
            <a:ext cx="3987569" cy="185464"/>
          </a:xfrm>
          <a:prstGeom prst="rect">
            <a:avLst/>
          </a:prstGeom>
          <a:noFill/>
          <a:ln cap="flat" cmpd="sng" w="9525">
            <a:solidFill>
              <a:srgbClr val="38761D"/>
            </a:solidFill>
            <a:prstDash val="solid"/>
            <a:round/>
            <a:headEnd len="sm" w="sm" type="none"/>
            <a:tailEnd len="sm" w="sm" type="none"/>
          </a:ln>
        </p:spPr>
        <p:txBody>
          <a:bodyPr anchorCtr="0" anchor="ctr" bIns="11825" lIns="23650" spcFirstLastPara="1" rIns="23650" wrap="square" tIns="11825">
            <a:spAutoFit/>
          </a:bodyPr>
          <a:lstStyle/>
          <a:p>
            <a:pPr indent="0" lvl="0" marL="0" marR="0" rtl="0" algn="ctr">
              <a:lnSpc>
                <a:spcPct val="100000"/>
              </a:lnSpc>
              <a:spcBef>
                <a:spcPts val="0"/>
              </a:spcBef>
              <a:spcAft>
                <a:spcPts val="0"/>
              </a:spcAft>
              <a:buNone/>
            </a:pPr>
            <a:r>
              <a:rPr b="1" lang="es-AR">
                <a:solidFill>
                  <a:srgbClr val="38761D"/>
                </a:solidFill>
              </a:rPr>
              <a:t>Materiales y Métodos</a:t>
            </a:r>
            <a:endParaRPr b="1">
              <a:solidFill>
                <a:srgbClr val="38761D"/>
              </a:solidFill>
            </a:endParaRPr>
          </a:p>
        </p:txBody>
      </p:sp>
      <p:sp>
        <p:nvSpPr>
          <p:cNvPr id="92" name="Google Shape;92;p1"/>
          <p:cNvSpPr txBox="1"/>
          <p:nvPr/>
        </p:nvSpPr>
        <p:spPr>
          <a:xfrm>
            <a:off x="178376" y="2308728"/>
            <a:ext cx="3987569" cy="1624426"/>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AR" sz="1000" u="none" cap="none" strike="noStrike">
                <a:solidFill>
                  <a:schemeClr val="dk1"/>
                </a:solidFill>
                <a:latin typeface="Arial"/>
                <a:ea typeface="Arial"/>
                <a:cs typeface="Arial"/>
                <a:sym typeface="Arial"/>
              </a:rPr>
              <a:t>Arial 10. 100-105 palabras. </a:t>
            </a:r>
            <a:r>
              <a:rPr b="0" i="0" lang="es-AR" sz="1000" u="none" cap="none" strike="noStrike">
                <a:solidFill>
                  <a:srgbClr val="222222"/>
                </a:solidFill>
                <a:highlight>
                  <a:srgbClr val="FFFFFF"/>
                </a:highlight>
                <a:latin typeface="Arial"/>
                <a:ea typeface="Arial"/>
                <a:cs typeface="Arial"/>
                <a:sym typeface="Arial"/>
              </a:rPr>
              <a:t>Complete el texto de materiales y métodos aquí. Complete el texto de materiales y métodos aquí Complete el texto de materiales y métodos. Complete el texto de materiales y métodos aquí. Complete el texto de materiales y métodos aquí. Complete el texto de materiales y métodos aquí. Complete el texto de materiales y métodos aquí. Complete el texto de materiales y métodos aquí Complete el texto de materiales y métodos. Complete el texto de materiales y métodos aquí. Complete el texto de materiales y métodos aquí. Complete el texto de materiales y métodos aquí.</a:t>
            </a:r>
            <a:endParaRPr b="0" i="0" sz="1000" u="none" cap="none" strike="noStrike">
              <a:solidFill>
                <a:schemeClr val="dk1"/>
              </a:solidFill>
              <a:latin typeface="Calibri"/>
              <a:ea typeface="Calibri"/>
              <a:cs typeface="Calibri"/>
              <a:sym typeface="Calibri"/>
            </a:endParaRPr>
          </a:p>
        </p:txBody>
      </p:sp>
      <p:sp>
        <p:nvSpPr>
          <p:cNvPr id="93" name="Google Shape;93;p1"/>
          <p:cNvSpPr/>
          <p:nvPr/>
        </p:nvSpPr>
        <p:spPr>
          <a:xfrm>
            <a:off x="178358" y="962235"/>
            <a:ext cx="3987588" cy="185464"/>
          </a:xfrm>
          <a:prstGeom prst="rect">
            <a:avLst/>
          </a:prstGeom>
          <a:noFill/>
          <a:ln cap="flat" cmpd="sng" w="9525">
            <a:solidFill>
              <a:srgbClr val="38761D"/>
            </a:solidFill>
            <a:prstDash val="solid"/>
            <a:round/>
            <a:headEnd len="sm" w="sm" type="none"/>
            <a:tailEnd len="sm" w="sm" type="none"/>
          </a:ln>
        </p:spPr>
        <p:txBody>
          <a:bodyPr anchorCtr="0" anchor="ctr" bIns="11825" lIns="23650" spcFirstLastPara="1" rIns="23650" wrap="square" tIns="11825">
            <a:spAutoFit/>
          </a:bodyPr>
          <a:lstStyle/>
          <a:p>
            <a:pPr indent="0" lvl="0" marL="0" marR="0" rtl="0" algn="ctr">
              <a:lnSpc>
                <a:spcPct val="100000"/>
              </a:lnSpc>
              <a:spcBef>
                <a:spcPts val="0"/>
              </a:spcBef>
              <a:spcAft>
                <a:spcPts val="0"/>
              </a:spcAft>
              <a:buNone/>
            </a:pPr>
            <a:r>
              <a:rPr b="1" lang="es-AR">
                <a:solidFill>
                  <a:srgbClr val="38761D"/>
                </a:solidFill>
              </a:rPr>
              <a:t>Introducción</a:t>
            </a:r>
            <a:endParaRPr b="1">
              <a:solidFill>
                <a:srgbClr val="38761D"/>
              </a:solidFill>
            </a:endParaRPr>
          </a:p>
        </p:txBody>
      </p:sp>
      <p:sp>
        <p:nvSpPr>
          <p:cNvPr id="94" name="Google Shape;94;p1"/>
          <p:cNvSpPr txBox="1"/>
          <p:nvPr/>
        </p:nvSpPr>
        <p:spPr>
          <a:xfrm>
            <a:off x="178357" y="1176549"/>
            <a:ext cx="3987600" cy="8616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AR" sz="1000" u="none" cap="none" strike="noStrike">
                <a:solidFill>
                  <a:schemeClr val="dk1"/>
                </a:solidFill>
                <a:latin typeface="Arial"/>
                <a:ea typeface="Arial"/>
                <a:cs typeface="Arial"/>
                <a:sym typeface="Arial"/>
              </a:rPr>
              <a:t>Arial 10. 45-50 palabras. </a:t>
            </a:r>
            <a:r>
              <a:rPr b="0" i="0" lang="es-AR" sz="1000" u="none" cap="none" strike="noStrike">
                <a:solidFill>
                  <a:srgbClr val="222222"/>
                </a:solidFill>
                <a:highlight>
                  <a:srgbClr val="FFFFFF"/>
                </a:highlight>
                <a:latin typeface="Arial"/>
                <a:ea typeface="Arial"/>
                <a:cs typeface="Arial"/>
                <a:sym typeface="Arial"/>
              </a:rPr>
              <a:t>Complete el texto de introducción aquí. Complete el texto de introducción aquí Complete el texto de introducción Complete el texto de introducción aquí. Complete el texto de introducción aquí. Complete el texto de introducción aquí. Complete el texto de introducción aquí. </a:t>
            </a:r>
            <a:endParaRPr b="0" i="0" sz="1000" u="none" cap="none" strike="noStrike">
              <a:solidFill>
                <a:schemeClr val="dk1"/>
              </a:solidFill>
              <a:latin typeface="Calibri"/>
              <a:ea typeface="Calibri"/>
              <a:cs typeface="Calibri"/>
              <a:sym typeface="Calibri"/>
            </a:endParaRPr>
          </a:p>
        </p:txBody>
      </p:sp>
      <p:sp>
        <p:nvSpPr>
          <p:cNvPr id="95" name="Google Shape;95;p1"/>
          <p:cNvSpPr/>
          <p:nvPr/>
        </p:nvSpPr>
        <p:spPr>
          <a:xfrm>
            <a:off x="178357" y="3995801"/>
            <a:ext cx="3987550" cy="185464"/>
          </a:xfrm>
          <a:prstGeom prst="rect">
            <a:avLst/>
          </a:prstGeom>
          <a:noFill/>
          <a:ln cap="flat" cmpd="sng" w="9525">
            <a:solidFill>
              <a:srgbClr val="38761D"/>
            </a:solidFill>
            <a:prstDash val="solid"/>
            <a:round/>
            <a:headEnd len="sm" w="sm" type="none"/>
            <a:tailEnd len="sm" w="sm" type="none"/>
          </a:ln>
        </p:spPr>
        <p:txBody>
          <a:bodyPr anchorCtr="0" anchor="ctr" bIns="11825" lIns="23650" spcFirstLastPara="1" rIns="23650" wrap="square" tIns="11825">
            <a:spAutoFit/>
          </a:bodyPr>
          <a:lstStyle/>
          <a:p>
            <a:pPr indent="0" lvl="0" marL="0" marR="0" rtl="0" algn="ctr">
              <a:lnSpc>
                <a:spcPct val="100000"/>
              </a:lnSpc>
              <a:spcBef>
                <a:spcPts val="0"/>
              </a:spcBef>
              <a:spcAft>
                <a:spcPts val="0"/>
              </a:spcAft>
              <a:buNone/>
            </a:pPr>
            <a:r>
              <a:rPr b="1" lang="es-AR">
                <a:solidFill>
                  <a:srgbClr val="38761D"/>
                </a:solidFill>
              </a:rPr>
              <a:t>Resultados</a:t>
            </a:r>
            <a:endParaRPr b="1">
              <a:solidFill>
                <a:srgbClr val="38761D"/>
              </a:solidFill>
            </a:endParaRPr>
          </a:p>
        </p:txBody>
      </p:sp>
      <p:sp>
        <p:nvSpPr>
          <p:cNvPr id="96" name="Google Shape;96;p1"/>
          <p:cNvSpPr txBox="1"/>
          <p:nvPr/>
        </p:nvSpPr>
        <p:spPr>
          <a:xfrm>
            <a:off x="179512" y="4203599"/>
            <a:ext cx="3986414" cy="861734"/>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spcBef>
                <a:spcPts val="0"/>
              </a:spcBef>
              <a:spcAft>
                <a:spcPts val="0"/>
              </a:spcAft>
              <a:buNone/>
            </a:pPr>
            <a:r>
              <a:rPr b="0" i="0" lang="es-AR" sz="1000" u="none" cap="none" strike="noStrike">
                <a:solidFill>
                  <a:schemeClr val="dk1"/>
                </a:solidFill>
                <a:latin typeface="Arial"/>
                <a:ea typeface="Arial"/>
                <a:cs typeface="Arial"/>
                <a:sym typeface="Arial"/>
              </a:rPr>
              <a:t>Arial 10.</a:t>
            </a:r>
            <a:r>
              <a:rPr b="0" i="0" lang="es-AR" sz="1000" u="none" cap="none" strike="noStrike">
                <a:solidFill>
                  <a:srgbClr val="222222"/>
                </a:solidFill>
                <a:highlight>
                  <a:srgbClr val="FFFFFF"/>
                </a:highlight>
                <a:latin typeface="Arial"/>
                <a:ea typeface="Arial"/>
                <a:cs typeface="Arial"/>
                <a:sym typeface="Arial"/>
              </a:rPr>
              <a:t> </a:t>
            </a:r>
            <a:r>
              <a:rPr b="0" i="0" lang="es-AR" sz="1000" u="none" cap="none" strike="noStrike">
                <a:solidFill>
                  <a:schemeClr val="dk1"/>
                </a:solidFill>
                <a:latin typeface="Arial"/>
                <a:ea typeface="Arial"/>
                <a:cs typeface="Arial"/>
                <a:sym typeface="Arial"/>
              </a:rPr>
              <a:t>45-50 palabras. </a:t>
            </a:r>
            <a:r>
              <a:rPr b="0" i="0" lang="es-AR" sz="1000" u="none" cap="none" strike="noStrike">
                <a:solidFill>
                  <a:srgbClr val="222222"/>
                </a:solidFill>
                <a:highlight>
                  <a:srgbClr val="FFFFFF"/>
                </a:highlight>
                <a:latin typeface="Arial"/>
                <a:ea typeface="Arial"/>
                <a:cs typeface="Arial"/>
                <a:sym typeface="Arial"/>
              </a:rPr>
              <a:t>Complete el texto de resultados aquí. Complete el texto de resultados aquí. Complete el texto de resultados aquí. Complete el texto de resultados aquí. Complete el texto de resultados aquí. Complete el texto de resultados aquí. Complete el texto de resultados aquí.</a:t>
            </a:r>
            <a:endParaRPr b="0" i="0" sz="1000" u="none" cap="none" strike="noStrike">
              <a:solidFill>
                <a:schemeClr val="dk1"/>
              </a:solidFill>
              <a:latin typeface="Calibri"/>
              <a:ea typeface="Calibri"/>
              <a:cs typeface="Calibri"/>
              <a:sym typeface="Calibri"/>
            </a:endParaRPr>
          </a:p>
        </p:txBody>
      </p:sp>
      <p:sp>
        <p:nvSpPr>
          <p:cNvPr id="97" name="Google Shape;97;p1"/>
          <p:cNvSpPr txBox="1"/>
          <p:nvPr/>
        </p:nvSpPr>
        <p:spPr>
          <a:xfrm>
            <a:off x="4357686" y="1785932"/>
            <a:ext cx="2624182" cy="307777"/>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s-AR" sz="700" u="none" cap="none" strike="noStrike">
                <a:solidFill>
                  <a:schemeClr val="dk2"/>
                </a:solidFill>
              </a:rPr>
              <a:t> Leyenda de  Figura. 1.  Arial 7 por debajo de imagen (centrada)</a:t>
            </a:r>
            <a:endParaRPr b="1">
              <a:solidFill>
                <a:schemeClr val="dk2"/>
              </a:solidFill>
            </a:endParaRPr>
          </a:p>
        </p:txBody>
      </p:sp>
      <p:sp>
        <p:nvSpPr>
          <p:cNvPr id="98" name="Google Shape;98;p1"/>
          <p:cNvSpPr txBox="1"/>
          <p:nvPr/>
        </p:nvSpPr>
        <p:spPr>
          <a:xfrm>
            <a:off x="4357686" y="2786064"/>
            <a:ext cx="2704200" cy="3078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i="0" lang="es-AR" sz="700" u="none" cap="none" strike="noStrike">
                <a:solidFill>
                  <a:schemeClr val="dk2"/>
                </a:solidFill>
              </a:rPr>
              <a:t>Leyenda de Tabla 1. Arial  7 por encima de la Tabla (justificada)</a:t>
            </a:r>
            <a:endParaRPr b="1">
              <a:solidFill>
                <a:schemeClr val="dk2"/>
              </a:solidFill>
            </a:endParaRPr>
          </a:p>
        </p:txBody>
      </p:sp>
      <p:pic>
        <p:nvPicPr>
          <p:cNvPr id="99" name="Google Shape;99;p1"/>
          <p:cNvPicPr preferRelativeResize="0"/>
          <p:nvPr/>
        </p:nvPicPr>
        <p:blipFill>
          <a:blip r:embed="rId3">
            <a:alphaModFix/>
          </a:blip>
          <a:stretch>
            <a:fillRect/>
          </a:stretch>
        </p:blipFill>
        <p:spPr>
          <a:xfrm>
            <a:off x="0" y="19330"/>
            <a:ext cx="9144000" cy="845090"/>
          </a:xfrm>
          <a:prstGeom prst="rect">
            <a:avLst/>
          </a:prstGeom>
          <a:noFill/>
          <a:ln>
            <a:noFill/>
          </a:ln>
        </p:spPr>
      </p:pic>
      <p:sp>
        <p:nvSpPr>
          <p:cNvPr id="100" name="Google Shape;100;p1"/>
          <p:cNvSpPr txBox="1"/>
          <p:nvPr>
            <p:ph idx="4294967295" type="title"/>
          </p:nvPr>
        </p:nvSpPr>
        <p:spPr>
          <a:xfrm>
            <a:off x="768500" y="43430"/>
            <a:ext cx="7277100" cy="368700"/>
          </a:xfrm>
          <a:prstGeom prst="rect">
            <a:avLst/>
          </a:prstGeom>
          <a:solidFill>
            <a:srgbClr val="D4F2D9"/>
          </a:solidFill>
          <a:ln>
            <a:noFill/>
          </a:ln>
        </p:spPr>
        <p:txBody>
          <a:bodyPr anchorCtr="0" anchor="ctr" bIns="34275" lIns="68575" spcFirstLastPara="1" rIns="68575" wrap="square" tIns="34275">
            <a:noAutofit/>
          </a:bodyPr>
          <a:lstStyle/>
          <a:p>
            <a:pPr indent="0" lvl="0" marL="0" rtl="0" algn="ctr">
              <a:spcBef>
                <a:spcPts val="0"/>
              </a:spcBef>
              <a:spcAft>
                <a:spcPts val="0"/>
              </a:spcAft>
              <a:buClr>
                <a:schemeClr val="dk1"/>
              </a:buClr>
              <a:buSzPts val="1100"/>
              <a:buFont typeface="Arial"/>
              <a:buNone/>
            </a:pPr>
            <a:r>
              <a:rPr b="1" lang="es-AR" sz="1200">
                <a:latin typeface="Arial"/>
                <a:ea typeface="Arial"/>
                <a:cs typeface="Arial"/>
                <a:sym typeface="Arial"/>
              </a:rPr>
              <a:t>Coloque su título acá con formato Arial 11 en minúscula negrita. </a:t>
            </a:r>
            <a:endParaRPr b="1" sz="1200">
              <a:latin typeface="Arial"/>
              <a:ea typeface="Arial"/>
              <a:cs typeface="Arial"/>
              <a:sym typeface="Arial"/>
            </a:endParaRPr>
          </a:p>
          <a:p>
            <a:pPr indent="0" lvl="0" marL="0" rtl="0" algn="ctr">
              <a:spcBef>
                <a:spcPts val="0"/>
              </a:spcBef>
              <a:spcAft>
                <a:spcPts val="0"/>
              </a:spcAft>
              <a:buClr>
                <a:schemeClr val="dk1"/>
              </a:buClr>
              <a:buSzPts val="1100"/>
              <a:buFont typeface="Arial"/>
              <a:buNone/>
            </a:pPr>
            <a:r>
              <a:rPr b="1" lang="es-AR" sz="1200">
                <a:latin typeface="Arial"/>
                <a:ea typeface="Arial"/>
                <a:cs typeface="Arial"/>
                <a:sym typeface="Arial"/>
              </a:rPr>
              <a:t>Nombres científicos en cursiva sin negrita</a:t>
            </a:r>
            <a:endParaRPr baseline="30000" sz="1200">
              <a:latin typeface="Arial"/>
              <a:ea typeface="Arial"/>
              <a:cs typeface="Arial"/>
              <a:sym typeface="Arial"/>
            </a:endParaRPr>
          </a:p>
        </p:txBody>
      </p:sp>
      <p:sp>
        <p:nvSpPr>
          <p:cNvPr id="101" name="Google Shape;101;p1"/>
          <p:cNvSpPr txBox="1"/>
          <p:nvPr>
            <p:ph idx="4294967295" type="body"/>
          </p:nvPr>
        </p:nvSpPr>
        <p:spPr>
          <a:xfrm>
            <a:off x="2744450" y="606822"/>
            <a:ext cx="3325200" cy="218100"/>
          </a:xfrm>
          <a:prstGeom prst="rect">
            <a:avLst/>
          </a:prstGeom>
          <a:solidFill>
            <a:srgbClr val="D4F2D9"/>
          </a:solidFill>
          <a:ln>
            <a:noFill/>
          </a:ln>
        </p:spPr>
        <p:txBody>
          <a:bodyPr anchorCtr="0" anchor="t" bIns="34275" lIns="68575" spcFirstLastPara="1" rIns="68575" wrap="square" tIns="34275">
            <a:normAutofit fontScale="92500"/>
          </a:bodyPr>
          <a:lstStyle/>
          <a:p>
            <a:pPr indent="-342900" lvl="0" marL="342900" rtl="0" algn="ctr">
              <a:spcBef>
                <a:spcPts val="185"/>
              </a:spcBef>
              <a:spcAft>
                <a:spcPts val="0"/>
              </a:spcAft>
              <a:buClr>
                <a:schemeClr val="dk1"/>
              </a:buClr>
              <a:buSzPct val="100000"/>
              <a:buNone/>
            </a:pPr>
            <a:r>
              <a:rPr b="0" baseline="30000" lang="es-AR" sz="1000">
                <a:latin typeface="Arial"/>
                <a:ea typeface="Arial"/>
                <a:cs typeface="Arial"/>
                <a:sym typeface="Arial"/>
              </a:rPr>
              <a:t>1</a:t>
            </a:r>
            <a:r>
              <a:rPr baseline="30000" lang="es-AR" sz="1000">
                <a:latin typeface="Arial"/>
                <a:ea typeface="Arial"/>
                <a:cs typeface="Arial"/>
                <a:sym typeface="Arial"/>
              </a:rPr>
              <a:t> </a:t>
            </a:r>
            <a:r>
              <a:rPr lang="es-AR" sz="900">
                <a:latin typeface="Arial"/>
                <a:ea typeface="Arial"/>
                <a:cs typeface="Arial"/>
                <a:sym typeface="Arial"/>
              </a:rPr>
              <a:t>Filiación (Institución)</a:t>
            </a:r>
            <a:r>
              <a:rPr b="0" lang="es-AR" sz="900">
                <a:latin typeface="Arial"/>
                <a:ea typeface="Arial"/>
                <a:cs typeface="Arial"/>
                <a:sym typeface="Arial"/>
              </a:rPr>
              <a:t>; </a:t>
            </a:r>
            <a:r>
              <a:rPr b="0" baseline="30000" lang="es-AR" sz="900">
                <a:latin typeface="Arial"/>
                <a:ea typeface="Arial"/>
                <a:cs typeface="Arial"/>
                <a:sym typeface="Arial"/>
              </a:rPr>
              <a:t>2</a:t>
            </a:r>
            <a:r>
              <a:rPr b="0" lang="es-AR" sz="900">
                <a:latin typeface="Arial"/>
                <a:ea typeface="Arial"/>
                <a:cs typeface="Arial"/>
                <a:sym typeface="Arial"/>
              </a:rPr>
              <a:t> </a:t>
            </a:r>
            <a:r>
              <a:rPr lang="es-AR" sz="900">
                <a:latin typeface="Arial"/>
                <a:ea typeface="Arial"/>
                <a:cs typeface="Arial"/>
                <a:sym typeface="Arial"/>
              </a:rPr>
              <a:t>Filiación (Institución)…. E</a:t>
            </a:r>
            <a:r>
              <a:rPr b="0" lang="es-AR" sz="900">
                <a:latin typeface="Arial"/>
                <a:ea typeface="Arial"/>
                <a:cs typeface="Arial"/>
                <a:sym typeface="Arial"/>
              </a:rPr>
              <a:t>mail de contacto:</a:t>
            </a:r>
            <a:endParaRPr/>
          </a:p>
        </p:txBody>
      </p:sp>
      <p:sp>
        <p:nvSpPr>
          <p:cNvPr id="102" name="Google Shape;102;p1"/>
          <p:cNvSpPr/>
          <p:nvPr/>
        </p:nvSpPr>
        <p:spPr>
          <a:xfrm>
            <a:off x="2121050" y="408909"/>
            <a:ext cx="4572000" cy="246300"/>
          </a:xfrm>
          <a:prstGeom prst="rect">
            <a:avLst/>
          </a:prstGeom>
          <a:solidFill>
            <a:srgbClr val="D4F2D9"/>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s-AR" sz="1000" u="none" cap="none" strike="noStrike">
                <a:solidFill>
                  <a:schemeClr val="dk1"/>
                </a:solidFill>
                <a:latin typeface="Arial"/>
                <a:ea typeface="Arial"/>
                <a:cs typeface="Arial"/>
                <a:sym typeface="Arial"/>
              </a:rPr>
              <a:t>Apellido X.X.</a:t>
            </a:r>
            <a:r>
              <a:rPr b="0" baseline="30000" i="0" lang="es-AR" sz="1000" u="none" cap="none" strike="noStrike">
                <a:solidFill>
                  <a:schemeClr val="dk1"/>
                </a:solidFill>
                <a:latin typeface="Arial"/>
                <a:ea typeface="Arial"/>
                <a:cs typeface="Arial"/>
                <a:sym typeface="Arial"/>
              </a:rPr>
              <a:t>1</a:t>
            </a:r>
            <a:r>
              <a:rPr b="0" i="0" lang="es-AR" sz="1000" u="none" cap="none" strike="noStrike">
                <a:solidFill>
                  <a:schemeClr val="dk1"/>
                </a:solidFill>
                <a:latin typeface="Arial"/>
                <a:ea typeface="Arial"/>
                <a:cs typeface="Arial"/>
                <a:sym typeface="Arial"/>
              </a:rPr>
              <a:t>, Apellido X.</a:t>
            </a:r>
            <a:r>
              <a:rPr b="0" baseline="30000" i="0" lang="es-AR" sz="1000" u="none" cap="none" strike="noStrike">
                <a:solidFill>
                  <a:schemeClr val="dk1"/>
                </a:solidFill>
                <a:latin typeface="Arial"/>
                <a:ea typeface="Arial"/>
                <a:cs typeface="Arial"/>
                <a:sym typeface="Arial"/>
              </a:rPr>
              <a:t>2</a:t>
            </a:r>
            <a:r>
              <a:rPr b="0" i="0" lang="es-AR" sz="1000" u="none" cap="none" strike="noStrike">
                <a:solidFill>
                  <a:schemeClr val="dk1"/>
                </a:solidFill>
                <a:latin typeface="Arial"/>
                <a:ea typeface="Arial"/>
                <a:cs typeface="Arial"/>
                <a:sym typeface="Arial"/>
              </a:rPr>
              <a:t>, Apellido X.</a:t>
            </a:r>
            <a:r>
              <a:rPr b="0" baseline="30000" i="0" lang="es-AR" sz="1000" u="none" cap="none" strike="noStrike">
                <a:solidFill>
                  <a:schemeClr val="dk1"/>
                </a:solidFill>
                <a:latin typeface="Arial"/>
                <a:ea typeface="Arial"/>
                <a:cs typeface="Arial"/>
                <a:sym typeface="Arial"/>
              </a:rPr>
              <a:t>1</a:t>
            </a:r>
            <a:r>
              <a:rPr b="0" i="0" lang="es-AR" sz="1000" u="none" cap="none" strike="noStrike">
                <a:solidFill>
                  <a:schemeClr val="dk1"/>
                </a:solidFill>
                <a:latin typeface="Arial"/>
                <a:ea typeface="Arial"/>
                <a:cs typeface="Arial"/>
                <a:sym typeface="Arial"/>
              </a:rPr>
              <a:t>, Apellido X..</a:t>
            </a:r>
            <a:r>
              <a:rPr b="0" baseline="30000" i="0" lang="es-AR" sz="1000" u="none" cap="none" strike="noStrike">
                <a:solidFill>
                  <a:schemeClr val="dk1"/>
                </a:solidFill>
                <a:latin typeface="Arial"/>
                <a:ea typeface="Arial"/>
                <a:cs typeface="Arial"/>
                <a:sym typeface="Arial"/>
              </a:rPr>
              <a:t>1</a:t>
            </a:r>
            <a:r>
              <a:rPr b="0" i="0" lang="es-AR" sz="1000" u="none" cap="none" strike="noStrike">
                <a:solidFill>
                  <a:schemeClr val="dk1"/>
                </a:solidFill>
                <a:latin typeface="Arial"/>
                <a:ea typeface="Arial"/>
                <a:cs typeface="Arial"/>
                <a:sym typeface="Arial"/>
              </a:rPr>
              <a:t>, Apellido X.</a:t>
            </a:r>
            <a:r>
              <a:rPr b="0" baseline="30000" i="0" lang="es-AR" sz="1000" u="none" cap="none" strike="noStrike">
                <a:solidFill>
                  <a:schemeClr val="dk1"/>
                </a:solidFill>
                <a:latin typeface="Arial"/>
                <a:ea typeface="Arial"/>
                <a:cs typeface="Arial"/>
                <a:sym typeface="Arial"/>
              </a:rPr>
              <a:t>2</a:t>
            </a:r>
            <a:endParaRPr b="0" i="0" sz="10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2024-07-01T16:51:54Z</dcterms:created>
  <dc:creator>Usuario de Windows</dc:creator>
</cp:coreProperties>
</file>