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3439775" cy="7559675"/>
  <p:notesSz cx="7559675" cy="106918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icx7OR2BqfRLSrFGTPl+/Q2Ss22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1" name="Google Shape;6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671947" y="301320"/>
            <a:ext cx="12094568" cy="12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body" idx="1"/>
          </p:nvPr>
        </p:nvSpPr>
        <p:spPr>
          <a:xfrm>
            <a:off x="671947" y="1768680"/>
            <a:ext cx="5902095" cy="2091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body" idx="2"/>
          </p:nvPr>
        </p:nvSpPr>
        <p:spPr>
          <a:xfrm>
            <a:off x="6869699" y="1768680"/>
            <a:ext cx="5902095" cy="2091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3"/>
          </p:nvPr>
        </p:nvSpPr>
        <p:spPr>
          <a:xfrm>
            <a:off x="671947" y="4059000"/>
            <a:ext cx="12094568" cy="2091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title"/>
          </p:nvPr>
        </p:nvSpPr>
        <p:spPr>
          <a:xfrm>
            <a:off x="671947" y="301320"/>
            <a:ext cx="12094568" cy="12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body" idx="1"/>
          </p:nvPr>
        </p:nvSpPr>
        <p:spPr>
          <a:xfrm>
            <a:off x="671947" y="1768680"/>
            <a:ext cx="12094568" cy="2091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body" idx="2"/>
          </p:nvPr>
        </p:nvSpPr>
        <p:spPr>
          <a:xfrm>
            <a:off x="671947" y="4059000"/>
            <a:ext cx="12094568" cy="2091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>
            <a:spLocks noGrp="1"/>
          </p:cNvSpPr>
          <p:nvPr>
            <p:ph type="title"/>
          </p:nvPr>
        </p:nvSpPr>
        <p:spPr>
          <a:xfrm>
            <a:off x="671947" y="301320"/>
            <a:ext cx="12094568" cy="12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body" idx="1"/>
          </p:nvPr>
        </p:nvSpPr>
        <p:spPr>
          <a:xfrm>
            <a:off x="671947" y="1768680"/>
            <a:ext cx="5902095" cy="2091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body" idx="2"/>
          </p:nvPr>
        </p:nvSpPr>
        <p:spPr>
          <a:xfrm>
            <a:off x="6869699" y="1768680"/>
            <a:ext cx="5902095" cy="2091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body" idx="3"/>
          </p:nvPr>
        </p:nvSpPr>
        <p:spPr>
          <a:xfrm>
            <a:off x="671947" y="4059000"/>
            <a:ext cx="5902095" cy="2091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3"/>
          <p:cNvSpPr txBox="1">
            <a:spLocks noGrp="1"/>
          </p:cNvSpPr>
          <p:nvPr>
            <p:ph type="body" idx="4"/>
          </p:nvPr>
        </p:nvSpPr>
        <p:spPr>
          <a:xfrm>
            <a:off x="6869699" y="4059000"/>
            <a:ext cx="5902095" cy="2091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4"/>
          <p:cNvSpPr txBox="1">
            <a:spLocks noGrp="1"/>
          </p:cNvSpPr>
          <p:nvPr>
            <p:ph type="title"/>
          </p:nvPr>
        </p:nvSpPr>
        <p:spPr>
          <a:xfrm>
            <a:off x="671947" y="301320"/>
            <a:ext cx="12094568" cy="12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body" idx="1"/>
          </p:nvPr>
        </p:nvSpPr>
        <p:spPr>
          <a:xfrm>
            <a:off x="671947" y="1768680"/>
            <a:ext cx="3893933" cy="2091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4"/>
          <p:cNvSpPr txBox="1">
            <a:spLocks noGrp="1"/>
          </p:cNvSpPr>
          <p:nvPr>
            <p:ph type="body" idx="2"/>
          </p:nvPr>
        </p:nvSpPr>
        <p:spPr>
          <a:xfrm>
            <a:off x="4761225" y="1768680"/>
            <a:ext cx="3893933" cy="2091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4"/>
          <p:cNvSpPr txBox="1">
            <a:spLocks noGrp="1"/>
          </p:cNvSpPr>
          <p:nvPr>
            <p:ph type="body" idx="3"/>
          </p:nvPr>
        </p:nvSpPr>
        <p:spPr>
          <a:xfrm>
            <a:off x="8850023" y="1768680"/>
            <a:ext cx="3893933" cy="2091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body" idx="4"/>
          </p:nvPr>
        </p:nvSpPr>
        <p:spPr>
          <a:xfrm>
            <a:off x="671947" y="4059000"/>
            <a:ext cx="3893933" cy="2091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body" idx="5"/>
          </p:nvPr>
        </p:nvSpPr>
        <p:spPr>
          <a:xfrm>
            <a:off x="4761225" y="4059000"/>
            <a:ext cx="3893933" cy="2091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body" idx="6"/>
          </p:nvPr>
        </p:nvSpPr>
        <p:spPr>
          <a:xfrm>
            <a:off x="8850023" y="4059000"/>
            <a:ext cx="3893933" cy="2091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>
            <a:spLocks noGrp="1"/>
          </p:cNvSpPr>
          <p:nvPr>
            <p:ph type="title"/>
          </p:nvPr>
        </p:nvSpPr>
        <p:spPr>
          <a:xfrm>
            <a:off x="671947" y="301320"/>
            <a:ext cx="12094568" cy="12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subTitle" idx="1"/>
          </p:nvPr>
        </p:nvSpPr>
        <p:spPr>
          <a:xfrm>
            <a:off x="671947" y="1768680"/>
            <a:ext cx="12094568" cy="4384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>
            <a:spLocks noGrp="1"/>
          </p:cNvSpPr>
          <p:nvPr>
            <p:ph type="title"/>
          </p:nvPr>
        </p:nvSpPr>
        <p:spPr>
          <a:xfrm>
            <a:off x="671947" y="301320"/>
            <a:ext cx="12094568" cy="12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body" idx="1"/>
          </p:nvPr>
        </p:nvSpPr>
        <p:spPr>
          <a:xfrm>
            <a:off x="671947" y="1768680"/>
            <a:ext cx="12094568" cy="4384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>
            <a:spLocks noGrp="1"/>
          </p:cNvSpPr>
          <p:nvPr>
            <p:ph type="title"/>
          </p:nvPr>
        </p:nvSpPr>
        <p:spPr>
          <a:xfrm>
            <a:off x="671947" y="301320"/>
            <a:ext cx="12094568" cy="12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body" idx="1"/>
          </p:nvPr>
        </p:nvSpPr>
        <p:spPr>
          <a:xfrm>
            <a:off x="671947" y="1768680"/>
            <a:ext cx="5902095" cy="4384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body" idx="2"/>
          </p:nvPr>
        </p:nvSpPr>
        <p:spPr>
          <a:xfrm>
            <a:off x="6869699" y="1768680"/>
            <a:ext cx="5902095" cy="4384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>
            <a:spLocks noGrp="1"/>
          </p:cNvSpPr>
          <p:nvPr>
            <p:ph type="title"/>
          </p:nvPr>
        </p:nvSpPr>
        <p:spPr>
          <a:xfrm>
            <a:off x="671947" y="301320"/>
            <a:ext cx="12094568" cy="12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>
            <a:spLocks noGrp="1"/>
          </p:cNvSpPr>
          <p:nvPr>
            <p:ph type="subTitle" idx="1"/>
          </p:nvPr>
        </p:nvSpPr>
        <p:spPr>
          <a:xfrm>
            <a:off x="671947" y="301320"/>
            <a:ext cx="12094568" cy="585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"/>
          <p:cNvSpPr txBox="1">
            <a:spLocks noGrp="1"/>
          </p:cNvSpPr>
          <p:nvPr>
            <p:ph type="title"/>
          </p:nvPr>
        </p:nvSpPr>
        <p:spPr>
          <a:xfrm>
            <a:off x="671947" y="301320"/>
            <a:ext cx="12094568" cy="12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0"/>
          <p:cNvSpPr txBox="1">
            <a:spLocks noGrp="1"/>
          </p:cNvSpPr>
          <p:nvPr>
            <p:ph type="body" idx="1"/>
          </p:nvPr>
        </p:nvSpPr>
        <p:spPr>
          <a:xfrm>
            <a:off x="671947" y="1768680"/>
            <a:ext cx="5902095" cy="2091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body" idx="2"/>
          </p:nvPr>
        </p:nvSpPr>
        <p:spPr>
          <a:xfrm>
            <a:off x="6869699" y="1768680"/>
            <a:ext cx="5902095" cy="4384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body" idx="3"/>
          </p:nvPr>
        </p:nvSpPr>
        <p:spPr>
          <a:xfrm>
            <a:off x="671947" y="4059000"/>
            <a:ext cx="5902095" cy="2091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671947" y="301320"/>
            <a:ext cx="12094568" cy="12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body" idx="1"/>
          </p:nvPr>
        </p:nvSpPr>
        <p:spPr>
          <a:xfrm>
            <a:off x="671947" y="1768680"/>
            <a:ext cx="5902095" cy="4384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6869699" y="1768680"/>
            <a:ext cx="5902095" cy="2091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body" idx="3"/>
          </p:nvPr>
        </p:nvSpPr>
        <p:spPr>
          <a:xfrm>
            <a:off x="6869699" y="4059000"/>
            <a:ext cx="5902095" cy="2091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671947" y="301320"/>
            <a:ext cx="12094568" cy="12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671947" y="1768680"/>
            <a:ext cx="12094568" cy="4384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671947" y="6886800"/>
            <a:ext cx="3130793" cy="520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596118" y="6886800"/>
            <a:ext cx="4259665" cy="520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9635721" y="6886800"/>
            <a:ext cx="3130793" cy="520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"/>
          <p:cNvSpPr txBox="1">
            <a:spLocks noGrp="1"/>
          </p:cNvSpPr>
          <p:nvPr>
            <p:ph type="title"/>
          </p:nvPr>
        </p:nvSpPr>
        <p:spPr>
          <a:xfrm>
            <a:off x="2183575" y="551700"/>
            <a:ext cx="9071640" cy="778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algn="ctr"/>
            <a:r>
              <a:rPr lang="en-US" sz="320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Title font 32 -</a:t>
            </a:r>
            <a:r>
              <a:rPr lang="en-US" sz="400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40 </a:t>
            </a:r>
            <a:endParaRPr sz="4000">
              <a:latin typeface="Bahnschrift" panose="020B05020402040202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4" name="Google Shape;64;p1"/>
          <p:cNvSpPr txBox="1">
            <a:spLocks noGrp="1"/>
          </p:cNvSpPr>
          <p:nvPr>
            <p:ph type="body" idx="1"/>
          </p:nvPr>
        </p:nvSpPr>
        <p:spPr>
          <a:xfrm>
            <a:off x="2164855" y="1936080"/>
            <a:ext cx="4426920" cy="571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432000" indent="-324000">
              <a:buSzPts val="900"/>
              <a:buFont typeface="Noto Sans Symbols"/>
              <a:buChar char="●"/>
            </a:pPr>
            <a:r>
              <a:rPr lang="en-US" sz="200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Font 20</a:t>
            </a:r>
            <a:endParaRPr sz="2000">
              <a:latin typeface="Bahnschrift" panose="020B05020402040202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Google Shape;65;p1"/>
          <p:cNvSpPr txBox="1">
            <a:spLocks noGrp="1"/>
          </p:cNvSpPr>
          <p:nvPr>
            <p:ph type="body" idx="1"/>
          </p:nvPr>
        </p:nvSpPr>
        <p:spPr>
          <a:xfrm>
            <a:off x="2164855" y="2560680"/>
            <a:ext cx="4426920" cy="571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432000" indent="-324000">
              <a:buSzPts val="1080"/>
              <a:buFont typeface="Noto Sans Symbols"/>
              <a:buChar char="●"/>
            </a:pPr>
            <a:r>
              <a:rPr lang="en-US" sz="240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Font 24</a:t>
            </a:r>
            <a:endParaRPr sz="2400">
              <a:latin typeface="Bahnschrift" panose="020B05020402040202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6" name="Google Shape;66;p1"/>
          <p:cNvSpPr txBox="1">
            <a:spLocks noGrp="1"/>
          </p:cNvSpPr>
          <p:nvPr>
            <p:ph type="body" idx="1"/>
          </p:nvPr>
        </p:nvSpPr>
        <p:spPr>
          <a:xfrm>
            <a:off x="2164855" y="3156120"/>
            <a:ext cx="4426920" cy="571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432000" indent="-324000">
              <a:buSzPts val="1440"/>
              <a:buFont typeface="Noto Sans Symbols"/>
              <a:buChar char="●"/>
            </a:pPr>
            <a:r>
              <a:rPr lang="en-US" sz="320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Font 32</a:t>
            </a:r>
            <a:endParaRPr sz="3200">
              <a:latin typeface="Bahnschrift" panose="020B05020402040202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7" name="Google Shape;67;p1"/>
          <p:cNvSpPr/>
          <p:nvPr/>
        </p:nvSpPr>
        <p:spPr>
          <a:xfrm>
            <a:off x="8015575" y="2872440"/>
            <a:ext cx="1041840" cy="1034640"/>
          </a:xfrm>
          <a:custGeom>
            <a:avLst/>
            <a:gdLst/>
            <a:ahLst/>
            <a:cxnLst/>
            <a:rect l="l" t="t" r="r" b="b"/>
            <a:pathLst>
              <a:path w="1506469" h="1310630" extrusionOk="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E994"/>
          </a:solidFill>
          <a:ln w="29150" cap="flat" cmpd="sng">
            <a:solidFill>
              <a:srgbClr val="E8A20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86200" tIns="316425" rIns="286200" bIns="316425" anchor="ctr" anchorCtr="1">
            <a:noAutofit/>
          </a:bodyPr>
          <a:lstStyle/>
          <a:p>
            <a:pPr algn="ctr">
              <a:buSzPts val="1800"/>
            </a:pPr>
            <a:r>
              <a:rPr lang="en-US" sz="1800" dirty="0">
                <a:solidFill>
                  <a:srgbClr val="B47804"/>
                </a:solidFill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</a:t>
            </a:r>
            <a:endParaRPr sz="1800" dirty="0">
              <a:solidFill>
                <a:srgbClr val="B47804"/>
              </a:solidFill>
              <a:latin typeface="Bahnschrift" panose="020B05020402040202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8" name="Google Shape;68;p1"/>
          <p:cNvSpPr/>
          <p:nvPr/>
        </p:nvSpPr>
        <p:spPr>
          <a:xfrm>
            <a:off x="9152095" y="4618080"/>
            <a:ext cx="1041840" cy="1033920"/>
          </a:xfrm>
          <a:custGeom>
            <a:avLst/>
            <a:gdLst/>
            <a:ahLst/>
            <a:cxnLst/>
            <a:rect l="l" t="t" r="r" b="b"/>
            <a:pathLst>
              <a:path w="1506469" h="1310630" extrusionOk="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E8F2A1"/>
          </a:solidFill>
          <a:ln w="29150" cap="flat" cmpd="sng">
            <a:solidFill>
              <a:srgbClr val="5EB9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05900" tIns="236500" rIns="205900" bIns="236500" anchor="ctr" anchorCtr="1">
            <a:noAutofit/>
          </a:bodyPr>
          <a:lstStyle/>
          <a:p>
            <a:pPr algn="ctr">
              <a:lnSpc>
                <a:spcPct val="90000"/>
              </a:lnSpc>
              <a:buSzPts val="1800"/>
            </a:pPr>
            <a:r>
              <a:rPr lang="en-US" sz="1800" dirty="0">
                <a:solidFill>
                  <a:srgbClr val="468A1A"/>
                </a:solidFill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</a:t>
            </a:r>
            <a:endParaRPr sz="1800" dirty="0">
              <a:solidFill>
                <a:srgbClr val="468A1A"/>
              </a:solidFill>
              <a:latin typeface="Bahnschrift" panose="020B05020402040202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" name="Google Shape;69;p1"/>
          <p:cNvSpPr/>
          <p:nvPr/>
        </p:nvSpPr>
        <p:spPr>
          <a:xfrm>
            <a:off x="9140215" y="2873520"/>
            <a:ext cx="1041480" cy="1034280"/>
          </a:xfrm>
          <a:custGeom>
            <a:avLst/>
            <a:gdLst/>
            <a:ahLst/>
            <a:cxnLst/>
            <a:rect l="l" t="t" r="r" b="b"/>
            <a:pathLst>
              <a:path w="1506469" h="1310630" extrusionOk="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B66C"/>
          </a:solidFill>
          <a:ln w="29150" cap="flat" cmpd="sng">
            <a:solidFill>
              <a:srgbClr val="EA75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05900" tIns="236500" rIns="205900" bIns="236500" anchor="ctr" anchorCtr="1">
            <a:noAutofit/>
          </a:bodyPr>
          <a:lstStyle/>
          <a:p>
            <a:pPr algn="ctr">
              <a:lnSpc>
                <a:spcPct val="90000"/>
              </a:lnSpc>
              <a:buSzPts val="1800"/>
            </a:pPr>
            <a:r>
              <a:rPr lang="en-US" sz="1800">
                <a:solidFill>
                  <a:srgbClr val="B85C00"/>
                </a:solidFill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</a:t>
            </a:r>
            <a:endParaRPr sz="1800">
              <a:solidFill>
                <a:srgbClr val="B85C00"/>
              </a:solidFill>
              <a:latin typeface="Bahnschrift" panose="020B05020402040202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Google Shape;70;p1"/>
          <p:cNvSpPr/>
          <p:nvPr/>
        </p:nvSpPr>
        <p:spPr>
          <a:xfrm>
            <a:off x="8579335" y="3751200"/>
            <a:ext cx="1041480" cy="1034280"/>
          </a:xfrm>
          <a:custGeom>
            <a:avLst/>
            <a:gdLst/>
            <a:ahLst/>
            <a:cxnLst/>
            <a:rect l="l" t="t" r="r" b="b"/>
            <a:pathLst>
              <a:path w="1506469" h="1310630" extrusionOk="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AA95"/>
          </a:solidFill>
          <a:ln w="29150" cap="flat" cmpd="sng">
            <a:solidFill>
              <a:srgbClr val="ED4C0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86200" tIns="316425" rIns="286200" bIns="316425" anchor="ctr" anchorCtr="1">
            <a:noAutofit/>
          </a:bodyPr>
          <a:lstStyle/>
          <a:p>
            <a:pPr>
              <a:buSzPts val="1800"/>
            </a:pPr>
            <a:r>
              <a:rPr lang="en-US" sz="1800">
                <a:solidFill>
                  <a:srgbClr val="BE480A"/>
                </a:solidFill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</a:t>
            </a:r>
            <a:endParaRPr sz="1800">
              <a:solidFill>
                <a:srgbClr val="BE480A"/>
              </a:solidFill>
              <a:latin typeface="Bahnschrift" panose="020B05020402040202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Google Shape;71;p1"/>
          <p:cNvSpPr/>
          <p:nvPr/>
        </p:nvSpPr>
        <p:spPr>
          <a:xfrm>
            <a:off x="8580055" y="1995120"/>
            <a:ext cx="1041480" cy="1034280"/>
          </a:xfrm>
          <a:custGeom>
            <a:avLst/>
            <a:gdLst/>
            <a:ahLst/>
            <a:cxnLst/>
            <a:rect l="l" t="t" r="r" b="b"/>
            <a:pathLst>
              <a:path w="1506469" h="1310630" extrusionOk="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CCCCCC"/>
          </a:solidFill>
          <a:ln w="291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86200" tIns="316425" rIns="286200" bIns="316425" anchor="ctr" anchorCtr="1">
            <a:noAutofit/>
          </a:bodyPr>
          <a:lstStyle/>
          <a:p>
            <a:pPr algn="ctr">
              <a:buSzPts val="1800"/>
            </a:pPr>
            <a:r>
              <a:rPr lang="en-US" sz="1800">
                <a:solidFill>
                  <a:srgbClr val="666666"/>
                </a:solidFill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</a:t>
            </a:r>
            <a:endParaRPr sz="1800">
              <a:solidFill>
                <a:srgbClr val="666666"/>
              </a:solidFill>
              <a:latin typeface="Bahnschrift" panose="020B05020402040202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Google Shape;72;p1"/>
          <p:cNvSpPr/>
          <p:nvPr/>
        </p:nvSpPr>
        <p:spPr>
          <a:xfrm>
            <a:off x="9723415" y="3751200"/>
            <a:ext cx="1041840" cy="1034280"/>
          </a:xfrm>
          <a:custGeom>
            <a:avLst/>
            <a:gdLst/>
            <a:ahLst/>
            <a:cxnLst/>
            <a:rect l="l" t="t" r="r" b="b"/>
            <a:pathLst>
              <a:path w="1506469" h="1310630" extrusionOk="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E8F2A1"/>
          </a:solidFill>
          <a:ln w="29150" cap="flat" cmpd="sng">
            <a:solidFill>
              <a:srgbClr val="5EB9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86200" tIns="316425" rIns="286200" bIns="316425" anchor="ctr" anchorCtr="1">
            <a:noAutofit/>
          </a:bodyPr>
          <a:lstStyle/>
          <a:p>
            <a:pPr>
              <a:buSzPts val="1800"/>
            </a:pPr>
            <a:r>
              <a:rPr lang="en-US" sz="1800">
                <a:solidFill>
                  <a:srgbClr val="5EB91E"/>
                </a:solidFill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</a:t>
            </a:r>
            <a:endParaRPr sz="1800">
              <a:solidFill>
                <a:srgbClr val="5EB91E"/>
              </a:solidFill>
              <a:latin typeface="Bahnschrift" panose="020B05020402040202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3" name="Google Shape;73;p1"/>
          <p:cNvSpPr/>
          <p:nvPr/>
        </p:nvSpPr>
        <p:spPr>
          <a:xfrm>
            <a:off x="2219575" y="5134320"/>
            <a:ext cx="1364760" cy="168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algn="ctr">
              <a:buSzPts val="1600"/>
            </a:pPr>
            <a:r>
              <a:rPr lang="en-US" sz="1800" dirty="0">
                <a:solidFill>
                  <a:srgbClr val="5EB91E"/>
                </a:solidFill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Description</a:t>
            </a:r>
            <a:endParaRPr sz="1800" dirty="0">
              <a:solidFill>
                <a:srgbClr val="5EB91E"/>
              </a:solidFill>
              <a:latin typeface="Bahnschrift" panose="020B05020402040202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4" name="Google Shape;74;p1"/>
          <p:cNvSpPr/>
          <p:nvPr/>
        </p:nvSpPr>
        <p:spPr>
          <a:xfrm>
            <a:off x="2006147" y="4461480"/>
            <a:ext cx="1578189" cy="672840"/>
          </a:xfrm>
          <a:prstGeom prst="rect">
            <a:avLst/>
          </a:prstGeom>
          <a:solidFill>
            <a:srgbClr val="BBE33D"/>
          </a:solidFill>
          <a:ln w="29150" cap="flat" cmpd="sng">
            <a:solidFill>
              <a:srgbClr val="5EB9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49475" tIns="249475" rIns="249475" bIns="249475" anchor="ctr" anchorCtr="0">
            <a:noAutofit/>
          </a:bodyPr>
          <a:lstStyle/>
          <a:p>
            <a:pPr algn="ctr">
              <a:lnSpc>
                <a:spcPct val="90000"/>
              </a:lnSpc>
              <a:buSzPts val="3600"/>
            </a:pPr>
            <a:r>
              <a:rPr lang="en-US" sz="3600" dirty="0">
                <a:solidFill>
                  <a:srgbClr val="FFFFFF"/>
                </a:solidFill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</a:t>
            </a:r>
            <a:endParaRPr sz="3600" dirty="0">
              <a:latin typeface="Bahnschrift" panose="020B05020402040202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Google Shape;75;p1"/>
          <p:cNvSpPr/>
          <p:nvPr/>
        </p:nvSpPr>
        <p:spPr>
          <a:xfrm>
            <a:off x="3774415" y="4461480"/>
            <a:ext cx="1447920" cy="672840"/>
          </a:xfrm>
          <a:prstGeom prst="rect">
            <a:avLst/>
          </a:prstGeom>
          <a:solidFill>
            <a:srgbClr val="FF860D"/>
          </a:solidFill>
          <a:ln w="29150" cap="flat" cmpd="sng">
            <a:solidFill>
              <a:srgbClr val="EA75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49475" tIns="249475" rIns="249475" bIns="249475" anchor="ctr" anchorCtr="0">
            <a:noAutofit/>
          </a:bodyPr>
          <a:lstStyle/>
          <a:p>
            <a:pPr algn="ctr">
              <a:lnSpc>
                <a:spcPct val="90000"/>
              </a:lnSpc>
              <a:buSzPts val="3600"/>
            </a:pPr>
            <a:r>
              <a:rPr lang="en-US" sz="3600">
                <a:solidFill>
                  <a:srgbClr val="FFFFFF"/>
                </a:solidFill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</a:t>
            </a:r>
            <a:endParaRPr sz="3600">
              <a:latin typeface="Bahnschrift" panose="020B05020402040202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6" name="Google Shape;76;p1"/>
          <p:cNvSpPr/>
          <p:nvPr/>
        </p:nvSpPr>
        <p:spPr>
          <a:xfrm>
            <a:off x="2006147" y="5637960"/>
            <a:ext cx="1578189" cy="672840"/>
          </a:xfrm>
          <a:prstGeom prst="rect">
            <a:avLst/>
          </a:prstGeom>
          <a:solidFill>
            <a:srgbClr val="FF5429"/>
          </a:solidFill>
          <a:ln w="29150" cap="flat" cmpd="sng">
            <a:solidFill>
              <a:srgbClr val="ED4C0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49475" tIns="249475" rIns="249475" bIns="249475" anchor="ctr" anchorCtr="0">
            <a:noAutofit/>
          </a:bodyPr>
          <a:lstStyle/>
          <a:p>
            <a:pPr algn="ctr">
              <a:lnSpc>
                <a:spcPct val="90000"/>
              </a:lnSpc>
              <a:buSzPts val="3600"/>
            </a:pPr>
            <a:r>
              <a:rPr lang="en-US" sz="3600">
                <a:solidFill>
                  <a:srgbClr val="FFFFFF"/>
                </a:solidFill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</a:t>
            </a:r>
            <a:endParaRPr sz="3600">
              <a:latin typeface="Bahnschrift" panose="020B05020402040202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Google Shape;77;p1"/>
          <p:cNvSpPr/>
          <p:nvPr/>
        </p:nvSpPr>
        <p:spPr>
          <a:xfrm>
            <a:off x="3774415" y="5637960"/>
            <a:ext cx="1447920" cy="672840"/>
          </a:xfrm>
          <a:prstGeom prst="rect">
            <a:avLst/>
          </a:prstGeom>
          <a:solidFill>
            <a:srgbClr val="FFD428"/>
          </a:solidFill>
          <a:ln w="29150" cap="flat" cmpd="sng">
            <a:solidFill>
              <a:srgbClr val="E8A20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49475" tIns="249475" rIns="249475" bIns="249475" anchor="ctr" anchorCtr="0">
            <a:noAutofit/>
          </a:bodyPr>
          <a:lstStyle/>
          <a:p>
            <a:pPr algn="ctr">
              <a:lnSpc>
                <a:spcPct val="90000"/>
              </a:lnSpc>
              <a:buSzPts val="3600"/>
            </a:pPr>
            <a:r>
              <a:rPr lang="en-US" sz="3600">
                <a:solidFill>
                  <a:srgbClr val="FFFFFF"/>
                </a:solidFill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</a:t>
            </a:r>
            <a:endParaRPr sz="3600">
              <a:latin typeface="Bahnschrift" panose="020B05020402040202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8" name="Google Shape;78;p1"/>
          <p:cNvSpPr/>
          <p:nvPr/>
        </p:nvSpPr>
        <p:spPr>
          <a:xfrm>
            <a:off x="5412415" y="4461480"/>
            <a:ext cx="1487160" cy="672840"/>
          </a:xfrm>
          <a:prstGeom prst="rect">
            <a:avLst/>
          </a:prstGeom>
          <a:solidFill>
            <a:srgbClr val="5983B0"/>
          </a:solidFill>
          <a:ln w="29150" cap="flat" cmpd="sng">
            <a:solidFill>
              <a:srgbClr val="3465A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49475" tIns="249475" rIns="249475" bIns="249475" anchor="ctr" anchorCtr="0">
            <a:noAutofit/>
          </a:bodyPr>
          <a:lstStyle/>
          <a:p>
            <a:pPr algn="ctr">
              <a:lnSpc>
                <a:spcPct val="90000"/>
              </a:lnSpc>
              <a:buSzPts val="3600"/>
            </a:pPr>
            <a:r>
              <a:rPr lang="en-US" sz="3600">
                <a:solidFill>
                  <a:srgbClr val="FFFFFF"/>
                </a:solidFill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</a:t>
            </a:r>
            <a:endParaRPr sz="3600">
              <a:latin typeface="Bahnschrift" panose="020B05020402040202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" name="Google Shape;79;p1"/>
          <p:cNvSpPr/>
          <p:nvPr/>
        </p:nvSpPr>
        <p:spPr>
          <a:xfrm>
            <a:off x="5412415" y="5637960"/>
            <a:ext cx="1487160" cy="672840"/>
          </a:xfrm>
          <a:prstGeom prst="rect">
            <a:avLst/>
          </a:prstGeom>
          <a:solidFill>
            <a:srgbClr val="FFFFFF"/>
          </a:solidFill>
          <a:ln w="291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49475" tIns="249475" rIns="249475" bIns="249475" anchor="ctr" anchorCtr="0">
            <a:noAutofit/>
          </a:bodyPr>
          <a:lstStyle/>
          <a:p>
            <a:pPr algn="ctr">
              <a:lnSpc>
                <a:spcPct val="90000"/>
              </a:lnSpc>
              <a:buSzPts val="3600"/>
            </a:pPr>
            <a:r>
              <a:rPr lang="en-US" sz="360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</a:t>
            </a:r>
            <a:endParaRPr sz="3600">
              <a:latin typeface="Bahnschrift" panose="020B05020402040202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0" name="Google Shape;80;p1"/>
          <p:cNvSpPr/>
          <p:nvPr/>
        </p:nvSpPr>
        <p:spPr>
          <a:xfrm>
            <a:off x="5534815" y="5134320"/>
            <a:ext cx="1364760" cy="168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algn="ctr">
              <a:buSzPts val="1600"/>
            </a:pPr>
            <a:r>
              <a:rPr lang="en-US" sz="1800" dirty="0">
                <a:solidFill>
                  <a:srgbClr val="5EB91E"/>
                </a:solidFill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Description</a:t>
            </a:r>
            <a:endParaRPr sz="1800" dirty="0">
              <a:solidFill>
                <a:srgbClr val="5EB91E"/>
              </a:solidFill>
              <a:latin typeface="Bahnschrift" panose="020B05020402040202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" name="Google Shape;81;p1"/>
          <p:cNvSpPr/>
          <p:nvPr/>
        </p:nvSpPr>
        <p:spPr>
          <a:xfrm>
            <a:off x="3877015" y="5134320"/>
            <a:ext cx="1365120" cy="168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algn="ctr">
              <a:buSzPts val="1600"/>
            </a:pPr>
            <a:r>
              <a:rPr lang="en-US" sz="1800">
                <a:solidFill>
                  <a:srgbClr val="5EB91E"/>
                </a:solidFill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Description</a:t>
            </a:r>
            <a:endParaRPr sz="1800">
              <a:solidFill>
                <a:srgbClr val="5EB91E"/>
              </a:solidFill>
              <a:latin typeface="Bahnschrift" panose="020B05020402040202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2" name="Google Shape;82;p1"/>
          <p:cNvSpPr/>
          <p:nvPr/>
        </p:nvSpPr>
        <p:spPr>
          <a:xfrm>
            <a:off x="2219575" y="6311880"/>
            <a:ext cx="1364760" cy="168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algn="ctr">
              <a:buSzPts val="1600"/>
            </a:pPr>
            <a:r>
              <a:rPr lang="en-US" sz="1800">
                <a:solidFill>
                  <a:srgbClr val="5EB91E"/>
                </a:solidFill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Description</a:t>
            </a:r>
            <a:endParaRPr sz="1800">
              <a:solidFill>
                <a:srgbClr val="5EB91E"/>
              </a:solidFill>
              <a:latin typeface="Bahnschrift" panose="020B05020402040202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" name="Google Shape;83;p1"/>
          <p:cNvSpPr/>
          <p:nvPr/>
        </p:nvSpPr>
        <p:spPr>
          <a:xfrm>
            <a:off x="5534815" y="6311880"/>
            <a:ext cx="1364760" cy="168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algn="ctr">
              <a:buSzPts val="1600"/>
            </a:pPr>
            <a:r>
              <a:rPr lang="en-US" sz="1800" dirty="0">
                <a:solidFill>
                  <a:srgbClr val="5EB91E"/>
                </a:solidFill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Description</a:t>
            </a:r>
            <a:endParaRPr sz="1800" dirty="0">
              <a:solidFill>
                <a:srgbClr val="5EB91E"/>
              </a:solidFill>
              <a:latin typeface="Bahnschrift" panose="020B05020402040202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4" name="Google Shape;84;p1"/>
          <p:cNvSpPr/>
          <p:nvPr/>
        </p:nvSpPr>
        <p:spPr>
          <a:xfrm>
            <a:off x="3877015" y="6311880"/>
            <a:ext cx="1365120" cy="168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algn="ctr">
              <a:buSzPts val="1600"/>
            </a:pPr>
            <a:r>
              <a:rPr lang="en-US" sz="1800">
                <a:solidFill>
                  <a:srgbClr val="5EB91E"/>
                </a:solidFill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Description</a:t>
            </a:r>
            <a:endParaRPr sz="1800">
              <a:solidFill>
                <a:srgbClr val="5EB91E"/>
              </a:solidFill>
              <a:latin typeface="Bahnschrift" panose="020B05020402040202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5" name="Google Shape;85;p1"/>
          <p:cNvSpPr txBox="1">
            <a:spLocks noGrp="1"/>
          </p:cNvSpPr>
          <p:nvPr>
            <p:ph type="body" idx="1"/>
          </p:nvPr>
        </p:nvSpPr>
        <p:spPr>
          <a:xfrm>
            <a:off x="4505935" y="1309457"/>
            <a:ext cx="4426920" cy="211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 lnSpcReduction="10000"/>
          </a:bodyPr>
          <a:lstStyle/>
          <a:p>
            <a:pPr marL="0" indent="0" algn="ctr"/>
            <a:r>
              <a:rPr lang="en-US" sz="1400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Authors font 18</a:t>
            </a:r>
            <a:endParaRPr sz="1400" dirty="0">
              <a:latin typeface="Bahnschrift" panose="020B05020402040202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6" name="Google Shape;86;p1" title="logo-header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5719" y="223100"/>
            <a:ext cx="2349522" cy="330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32</Words>
  <Application>Microsoft Office PowerPoint</Application>
  <PresentationFormat>Personalizado</PresentationFormat>
  <Paragraphs>23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Bahnschrift</vt:lpstr>
      <vt:lpstr>Noto Sans Symbols</vt:lpstr>
      <vt:lpstr>Times New Roman</vt:lpstr>
      <vt:lpstr>Office Theme</vt:lpstr>
      <vt:lpstr>Title font 32 - 40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First Last</dc:creator>
  <cp:lastModifiedBy>Magdalena Rambeaud</cp:lastModifiedBy>
  <cp:revision>2</cp:revision>
  <dcterms:created xsi:type="dcterms:W3CDTF">2022-10-16T11:15:00Z</dcterms:created>
  <dcterms:modified xsi:type="dcterms:W3CDTF">2024-09-30T11:27:41Z</dcterms:modified>
</cp:coreProperties>
</file>