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931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122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36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43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5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811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078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272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204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3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11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ADDA-4F6F-4096-8409-647B3201E035}" type="datetimeFigureOut">
              <a:rPr lang="es-AR" smtClean="0"/>
              <a:t>1/8/2023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32E7-C226-4211-A203-61E25BA460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9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5" y="908720"/>
            <a:ext cx="8986283" cy="3304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581128"/>
            <a:ext cx="729144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4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Admin\Desktop\UNLP-300x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0" y="5857214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CONICET-300x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70" y="5857214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CIC--300x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54" y="5805264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INFIVE-300x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5857214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LIPA-300x1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42" y="5812590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CIDCA-300x1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78" y="5857214"/>
            <a:ext cx="1555626" cy="1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" y="16326"/>
            <a:ext cx="572464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Cuenta Microsoft</cp:lastModifiedBy>
  <cp:revision>2</cp:revision>
  <dcterms:created xsi:type="dcterms:W3CDTF">2023-08-01T17:39:07Z</dcterms:created>
  <dcterms:modified xsi:type="dcterms:W3CDTF">2023-08-01T18:25:08Z</dcterms:modified>
</cp:coreProperties>
</file>